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Lst>
  <p:sldSz cy="11309350" cx="20104100"/>
  <p:notesSz cx="20104100" cy="11309350"/>
  <p:embeddedFontLst>
    <p:embeddedFont>
      <p:font typeface="Roboto"/>
      <p:regular r:id="rId95"/>
      <p:bold r:id="rId96"/>
      <p:italic r:id="rId97"/>
      <p:boldItalic r:id="rId98"/>
    </p:embeddedFont>
    <p:embeddedFont>
      <p:font typeface="Tahoma"/>
      <p:regular r:id="rId99"/>
      <p:bold r:id="rId100"/>
    </p:embeddedFont>
    <p:embeddedFont>
      <p:font typeface="Noto Sans Symbols"/>
      <p:regular r:id="rId101"/>
      <p:bold r:id="rId102"/>
    </p:embeddedFont>
    <p:embeddedFont>
      <p:font typeface="Open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107" roundtripDataSignature="AMtx7mgfBm+qEOoRJePAMVE/gC9mMfzX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C09B8E-0702-464F-9451-9C83433F4F53}">
  <a:tblStyle styleId="{F4C09B8E-0702-464F-9451-9C83433F4F53}" styleName="Table_0">
    <a:wholeTbl>
      <a:tcTxStyle b="off" i="off">
        <a:font>
          <a:latin typeface="Open Sans"/>
          <a:ea typeface="Open Sans"/>
          <a:cs typeface="Open Sans"/>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customschemas.google.com/relationships/presentationmetadata" Target="metadata"/><Relationship Id="rId106" Type="http://schemas.openxmlformats.org/officeDocument/2006/relationships/font" Target="fonts/OpenSans-boldItalic.fntdata"/><Relationship Id="rId105" Type="http://schemas.openxmlformats.org/officeDocument/2006/relationships/font" Target="fonts/OpenSans-italic.fntdata"/><Relationship Id="rId104" Type="http://schemas.openxmlformats.org/officeDocument/2006/relationships/font" Target="fonts/OpenSans-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OpenSans-regular.fntdata"/><Relationship Id="rId102" Type="http://schemas.openxmlformats.org/officeDocument/2006/relationships/font" Target="fonts/NotoSansSymbols-bold.fntdata"/><Relationship Id="rId101" Type="http://schemas.openxmlformats.org/officeDocument/2006/relationships/font" Target="fonts/NotoSansSymbols-regular.fntdata"/><Relationship Id="rId100" Type="http://schemas.openxmlformats.org/officeDocument/2006/relationships/font" Target="fonts/Tahoma-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regular.fntdata"/><Relationship Id="rId94" Type="http://schemas.openxmlformats.org/officeDocument/2006/relationships/slide" Target="slides/slide87.xml"/><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4.xml"/><Relationship Id="rId99" Type="http://schemas.openxmlformats.org/officeDocument/2006/relationships/font" Target="fonts/Tahoma-regular.fntdata"/><Relationship Id="rId10" Type="http://schemas.openxmlformats.org/officeDocument/2006/relationships/slide" Target="slides/slide3.xml"/><Relationship Id="rId98" Type="http://schemas.openxmlformats.org/officeDocument/2006/relationships/font" Target="fonts/Roboto-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11387138" y="0"/>
            <a:ext cx="8712200" cy="5667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742613"/>
            <a:ext cx="8712200" cy="566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10: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10:notes"/>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1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1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1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1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1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1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2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2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22: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22:notes"/>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2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2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2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2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2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2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2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2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3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3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3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3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3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3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3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3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3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3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3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3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4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4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4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4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4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4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4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4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4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4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4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4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4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4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4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4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4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5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5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5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5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5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5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5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5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5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5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5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5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5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5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5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5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5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p5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5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p5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6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p6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6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p6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6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6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6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6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6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p6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6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p6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6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p6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6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6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6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6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6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6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7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7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7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7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7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p7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7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p7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7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p7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7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7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7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 name="Google Shape;1096;p7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7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p7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7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8" name="Google Shape;1118;p7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7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 name="Google Shape;1156;p7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8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p8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8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p8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8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p8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8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1" name="Google Shape;1231;p8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8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p8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8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0" name="Google Shape;1390;p8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8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7" name="Google Shape;1397;p8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8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4" name="Google Shape;1404;p8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89"/>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89"/>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89"/>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01"/>
          <p:cNvSpPr txBox="1"/>
          <p:nvPr>
            <p:ph type="title"/>
          </p:nvPr>
        </p:nvSpPr>
        <p:spPr>
          <a:xfrm>
            <a:off x="1382157" y="602119"/>
            <a:ext cx="17339786" cy="21859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1"/>
          <p:cNvSpPr txBox="1"/>
          <p:nvPr>
            <p:ph idx="1" type="body"/>
          </p:nvPr>
        </p:nvSpPr>
        <p:spPr>
          <a:xfrm rot="5400000">
            <a:off x="6464211" y="-2071462"/>
            <a:ext cx="7175679" cy="1733978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649"/>
              </a:spcBef>
              <a:spcAft>
                <a:spcPts val="0"/>
              </a:spcAft>
              <a:buClr>
                <a:schemeClr val="dk1"/>
              </a:buClr>
              <a:buSzPts val="1800"/>
              <a:buChar char="•"/>
              <a:defRPr/>
            </a:lvl1pPr>
            <a:lvl2pPr indent="-342900" lvl="1" marL="914400" algn="l">
              <a:lnSpc>
                <a:spcPct val="90000"/>
              </a:lnSpc>
              <a:spcBef>
                <a:spcPts val="824"/>
              </a:spcBef>
              <a:spcAft>
                <a:spcPts val="0"/>
              </a:spcAft>
              <a:buClr>
                <a:schemeClr val="dk1"/>
              </a:buClr>
              <a:buSzPts val="1800"/>
              <a:buChar char="•"/>
              <a:defRPr/>
            </a:lvl2pPr>
            <a:lvl3pPr indent="-342900" lvl="2" marL="1371600" algn="l">
              <a:lnSpc>
                <a:spcPct val="90000"/>
              </a:lnSpc>
              <a:spcBef>
                <a:spcPts val="824"/>
              </a:spcBef>
              <a:spcAft>
                <a:spcPts val="0"/>
              </a:spcAft>
              <a:buClr>
                <a:schemeClr val="dk1"/>
              </a:buClr>
              <a:buSzPts val="1800"/>
              <a:buChar char="•"/>
              <a:defRPr/>
            </a:lvl3pPr>
            <a:lvl4pPr indent="-342900" lvl="3" marL="1828800" algn="l">
              <a:lnSpc>
                <a:spcPct val="90000"/>
              </a:lnSpc>
              <a:spcBef>
                <a:spcPts val="824"/>
              </a:spcBef>
              <a:spcAft>
                <a:spcPts val="0"/>
              </a:spcAft>
              <a:buClr>
                <a:schemeClr val="dk1"/>
              </a:buClr>
              <a:buSzPts val="1800"/>
              <a:buChar char="•"/>
              <a:defRPr/>
            </a:lvl4pPr>
            <a:lvl5pPr indent="-342900" lvl="4" marL="2286000" algn="l">
              <a:lnSpc>
                <a:spcPct val="90000"/>
              </a:lnSpc>
              <a:spcBef>
                <a:spcPts val="824"/>
              </a:spcBef>
              <a:spcAft>
                <a:spcPts val="0"/>
              </a:spcAft>
              <a:buClr>
                <a:schemeClr val="dk1"/>
              </a:buClr>
              <a:buSzPts val="1800"/>
              <a:buChar char="•"/>
              <a:defRPr/>
            </a:lvl5pPr>
            <a:lvl6pPr indent="-342900" lvl="5" marL="2743200" algn="l">
              <a:lnSpc>
                <a:spcPct val="90000"/>
              </a:lnSpc>
              <a:spcBef>
                <a:spcPts val="824"/>
              </a:spcBef>
              <a:spcAft>
                <a:spcPts val="0"/>
              </a:spcAft>
              <a:buClr>
                <a:schemeClr val="dk1"/>
              </a:buClr>
              <a:buSzPts val="1800"/>
              <a:buChar char="•"/>
              <a:defRPr/>
            </a:lvl6pPr>
            <a:lvl7pPr indent="-342900" lvl="6" marL="3200400" algn="l">
              <a:lnSpc>
                <a:spcPct val="90000"/>
              </a:lnSpc>
              <a:spcBef>
                <a:spcPts val="824"/>
              </a:spcBef>
              <a:spcAft>
                <a:spcPts val="0"/>
              </a:spcAft>
              <a:buClr>
                <a:schemeClr val="dk1"/>
              </a:buClr>
              <a:buSzPts val="1800"/>
              <a:buChar char="•"/>
              <a:defRPr/>
            </a:lvl7pPr>
            <a:lvl8pPr indent="-342900" lvl="7" marL="3657600" algn="l">
              <a:lnSpc>
                <a:spcPct val="90000"/>
              </a:lnSpc>
              <a:spcBef>
                <a:spcPts val="824"/>
              </a:spcBef>
              <a:spcAft>
                <a:spcPts val="0"/>
              </a:spcAft>
              <a:buClr>
                <a:schemeClr val="dk1"/>
              </a:buClr>
              <a:buSzPts val="1800"/>
              <a:buChar char="•"/>
              <a:defRPr/>
            </a:lvl8pPr>
            <a:lvl9pPr indent="-342900" lvl="8" marL="4114800" algn="l">
              <a:lnSpc>
                <a:spcPct val="90000"/>
              </a:lnSpc>
              <a:spcBef>
                <a:spcPts val="824"/>
              </a:spcBef>
              <a:spcAft>
                <a:spcPts val="0"/>
              </a:spcAft>
              <a:buClr>
                <a:schemeClr val="dk1"/>
              </a:buClr>
              <a:buSzPts val="1800"/>
              <a:buChar char="•"/>
              <a:defRPr/>
            </a:lvl9pPr>
          </a:lstStyle>
          <a:p/>
        </p:txBody>
      </p:sp>
      <p:sp>
        <p:nvSpPr>
          <p:cNvPr id="75" name="Google Shape;75;p101"/>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1"/>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1"/>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02"/>
          <p:cNvSpPr txBox="1"/>
          <p:nvPr>
            <p:ph type="title"/>
          </p:nvPr>
        </p:nvSpPr>
        <p:spPr>
          <a:xfrm rot="5400000">
            <a:off x="11762394" y="3226720"/>
            <a:ext cx="9584151" cy="433494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02"/>
          <p:cNvSpPr txBox="1"/>
          <p:nvPr>
            <p:ph idx="1" type="body"/>
          </p:nvPr>
        </p:nvSpPr>
        <p:spPr>
          <a:xfrm rot="5400000">
            <a:off x="2966851" y="-982576"/>
            <a:ext cx="9584151" cy="127535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649"/>
              </a:spcBef>
              <a:spcAft>
                <a:spcPts val="0"/>
              </a:spcAft>
              <a:buClr>
                <a:schemeClr val="dk1"/>
              </a:buClr>
              <a:buSzPts val="1800"/>
              <a:buChar char="•"/>
              <a:defRPr/>
            </a:lvl1pPr>
            <a:lvl2pPr indent="-342900" lvl="1" marL="914400" algn="l">
              <a:lnSpc>
                <a:spcPct val="90000"/>
              </a:lnSpc>
              <a:spcBef>
                <a:spcPts val="824"/>
              </a:spcBef>
              <a:spcAft>
                <a:spcPts val="0"/>
              </a:spcAft>
              <a:buClr>
                <a:schemeClr val="dk1"/>
              </a:buClr>
              <a:buSzPts val="1800"/>
              <a:buChar char="•"/>
              <a:defRPr/>
            </a:lvl2pPr>
            <a:lvl3pPr indent="-342900" lvl="2" marL="1371600" algn="l">
              <a:lnSpc>
                <a:spcPct val="90000"/>
              </a:lnSpc>
              <a:spcBef>
                <a:spcPts val="824"/>
              </a:spcBef>
              <a:spcAft>
                <a:spcPts val="0"/>
              </a:spcAft>
              <a:buClr>
                <a:schemeClr val="dk1"/>
              </a:buClr>
              <a:buSzPts val="1800"/>
              <a:buChar char="•"/>
              <a:defRPr/>
            </a:lvl3pPr>
            <a:lvl4pPr indent="-342900" lvl="3" marL="1828800" algn="l">
              <a:lnSpc>
                <a:spcPct val="90000"/>
              </a:lnSpc>
              <a:spcBef>
                <a:spcPts val="824"/>
              </a:spcBef>
              <a:spcAft>
                <a:spcPts val="0"/>
              </a:spcAft>
              <a:buClr>
                <a:schemeClr val="dk1"/>
              </a:buClr>
              <a:buSzPts val="1800"/>
              <a:buChar char="•"/>
              <a:defRPr/>
            </a:lvl4pPr>
            <a:lvl5pPr indent="-342900" lvl="4" marL="2286000" algn="l">
              <a:lnSpc>
                <a:spcPct val="90000"/>
              </a:lnSpc>
              <a:spcBef>
                <a:spcPts val="824"/>
              </a:spcBef>
              <a:spcAft>
                <a:spcPts val="0"/>
              </a:spcAft>
              <a:buClr>
                <a:schemeClr val="dk1"/>
              </a:buClr>
              <a:buSzPts val="1800"/>
              <a:buChar char="•"/>
              <a:defRPr/>
            </a:lvl5pPr>
            <a:lvl6pPr indent="-342900" lvl="5" marL="2743200" algn="l">
              <a:lnSpc>
                <a:spcPct val="90000"/>
              </a:lnSpc>
              <a:spcBef>
                <a:spcPts val="824"/>
              </a:spcBef>
              <a:spcAft>
                <a:spcPts val="0"/>
              </a:spcAft>
              <a:buClr>
                <a:schemeClr val="dk1"/>
              </a:buClr>
              <a:buSzPts val="1800"/>
              <a:buChar char="•"/>
              <a:defRPr/>
            </a:lvl6pPr>
            <a:lvl7pPr indent="-342900" lvl="6" marL="3200400" algn="l">
              <a:lnSpc>
                <a:spcPct val="90000"/>
              </a:lnSpc>
              <a:spcBef>
                <a:spcPts val="824"/>
              </a:spcBef>
              <a:spcAft>
                <a:spcPts val="0"/>
              </a:spcAft>
              <a:buClr>
                <a:schemeClr val="dk1"/>
              </a:buClr>
              <a:buSzPts val="1800"/>
              <a:buChar char="•"/>
              <a:defRPr/>
            </a:lvl7pPr>
            <a:lvl8pPr indent="-342900" lvl="7" marL="3657600" algn="l">
              <a:lnSpc>
                <a:spcPct val="90000"/>
              </a:lnSpc>
              <a:spcBef>
                <a:spcPts val="824"/>
              </a:spcBef>
              <a:spcAft>
                <a:spcPts val="0"/>
              </a:spcAft>
              <a:buClr>
                <a:schemeClr val="dk1"/>
              </a:buClr>
              <a:buSzPts val="1800"/>
              <a:buChar char="•"/>
              <a:defRPr/>
            </a:lvl8pPr>
            <a:lvl9pPr indent="-342900" lvl="8" marL="4114800" algn="l">
              <a:lnSpc>
                <a:spcPct val="90000"/>
              </a:lnSpc>
              <a:spcBef>
                <a:spcPts val="824"/>
              </a:spcBef>
              <a:spcAft>
                <a:spcPts val="0"/>
              </a:spcAft>
              <a:buClr>
                <a:schemeClr val="dk1"/>
              </a:buClr>
              <a:buSzPts val="1800"/>
              <a:buChar char="•"/>
              <a:defRPr/>
            </a:lvl9pPr>
          </a:lstStyle>
          <a:p/>
        </p:txBody>
      </p:sp>
      <p:sp>
        <p:nvSpPr>
          <p:cNvPr id="81" name="Google Shape;81;p102"/>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2"/>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2"/>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showMasterSp="0">
  <p:cSld name="1_Two Content">
    <p:bg>
      <p:bgPr>
        <a:solidFill>
          <a:schemeClr val="lt1"/>
        </a:solidFill>
      </p:bgPr>
    </p:bg>
    <p:spTree>
      <p:nvGrpSpPr>
        <p:cNvPr id="84" name="Shape 84"/>
        <p:cNvGrpSpPr/>
        <p:nvPr/>
      </p:nvGrpSpPr>
      <p:grpSpPr>
        <a:xfrm>
          <a:off x="0" y="0"/>
          <a:ext cx="0" cy="0"/>
          <a:chOff x="0" y="0"/>
          <a:chExt cx="0" cy="0"/>
        </a:xfrm>
      </p:grpSpPr>
      <p:sp>
        <p:nvSpPr>
          <p:cNvPr id="85" name="Google Shape;85;p103"/>
          <p:cNvSpPr txBox="1"/>
          <p:nvPr>
            <p:ph type="title"/>
          </p:nvPr>
        </p:nvSpPr>
        <p:spPr>
          <a:xfrm>
            <a:off x="1382157" y="602119"/>
            <a:ext cx="17339786" cy="2185952"/>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6596"/>
              <a:buFont typeface="Tahoma"/>
              <a:buNone/>
              <a:defRPr b="0" i="0" sz="6596">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03"/>
          <p:cNvSpPr txBox="1"/>
          <p:nvPr>
            <p:ph idx="1" type="body"/>
          </p:nvPr>
        </p:nvSpPr>
        <p:spPr>
          <a:xfrm>
            <a:off x="1005205" y="2601151"/>
            <a:ext cx="8745284" cy="639470"/>
          </a:xfrm>
          <a:prstGeom prst="rect">
            <a:avLst/>
          </a:prstGeom>
          <a:noFill/>
          <a:ln>
            <a:noFill/>
          </a:ln>
        </p:spPr>
        <p:txBody>
          <a:bodyPr anchorCtr="0" anchor="t" bIns="0" lIns="0" spcFirstLastPara="1" rIns="0" wrap="square" tIns="0">
            <a:spAutoFit/>
          </a:bodyPr>
          <a:lstStyle>
            <a:lvl1pPr indent="-521779" lvl="0" marL="457200" algn="l">
              <a:lnSpc>
                <a:spcPct val="90000"/>
              </a:lnSpc>
              <a:spcBef>
                <a:spcPts val="1649"/>
              </a:spcBef>
              <a:spcAft>
                <a:spcPts val="0"/>
              </a:spcAft>
              <a:buClr>
                <a:schemeClr val="dk1"/>
              </a:buClr>
              <a:buSzPts val="4617"/>
              <a:buChar char="•"/>
              <a:defRPr/>
            </a:lvl1pPr>
            <a:lvl2pPr indent="-342900" lvl="1" marL="914400" algn="l">
              <a:lnSpc>
                <a:spcPct val="90000"/>
              </a:lnSpc>
              <a:spcBef>
                <a:spcPts val="824"/>
              </a:spcBef>
              <a:spcAft>
                <a:spcPts val="0"/>
              </a:spcAft>
              <a:buClr>
                <a:schemeClr val="dk1"/>
              </a:buClr>
              <a:buSzPts val="1800"/>
              <a:buChar char="•"/>
              <a:defRPr/>
            </a:lvl2pPr>
            <a:lvl3pPr indent="-342900" lvl="2" marL="1371600" algn="l">
              <a:lnSpc>
                <a:spcPct val="90000"/>
              </a:lnSpc>
              <a:spcBef>
                <a:spcPts val="824"/>
              </a:spcBef>
              <a:spcAft>
                <a:spcPts val="0"/>
              </a:spcAft>
              <a:buClr>
                <a:schemeClr val="dk1"/>
              </a:buClr>
              <a:buSzPts val="1800"/>
              <a:buChar char="•"/>
              <a:defRPr/>
            </a:lvl3pPr>
            <a:lvl4pPr indent="-342900" lvl="3" marL="1828800" algn="l">
              <a:lnSpc>
                <a:spcPct val="90000"/>
              </a:lnSpc>
              <a:spcBef>
                <a:spcPts val="824"/>
              </a:spcBef>
              <a:spcAft>
                <a:spcPts val="0"/>
              </a:spcAft>
              <a:buClr>
                <a:schemeClr val="dk1"/>
              </a:buClr>
              <a:buSzPts val="1800"/>
              <a:buChar char="•"/>
              <a:defRPr/>
            </a:lvl4pPr>
            <a:lvl5pPr indent="-342900" lvl="4" marL="2286000" algn="l">
              <a:lnSpc>
                <a:spcPct val="90000"/>
              </a:lnSpc>
              <a:spcBef>
                <a:spcPts val="824"/>
              </a:spcBef>
              <a:spcAft>
                <a:spcPts val="0"/>
              </a:spcAft>
              <a:buClr>
                <a:schemeClr val="dk1"/>
              </a:buClr>
              <a:buSzPts val="1800"/>
              <a:buChar char="•"/>
              <a:defRPr/>
            </a:lvl5pPr>
            <a:lvl6pPr indent="-342900" lvl="5" marL="2743200" algn="l">
              <a:lnSpc>
                <a:spcPct val="90000"/>
              </a:lnSpc>
              <a:spcBef>
                <a:spcPts val="824"/>
              </a:spcBef>
              <a:spcAft>
                <a:spcPts val="0"/>
              </a:spcAft>
              <a:buClr>
                <a:schemeClr val="dk1"/>
              </a:buClr>
              <a:buSzPts val="1800"/>
              <a:buChar char="•"/>
              <a:defRPr/>
            </a:lvl6pPr>
            <a:lvl7pPr indent="-342900" lvl="6" marL="3200400" algn="l">
              <a:lnSpc>
                <a:spcPct val="90000"/>
              </a:lnSpc>
              <a:spcBef>
                <a:spcPts val="824"/>
              </a:spcBef>
              <a:spcAft>
                <a:spcPts val="0"/>
              </a:spcAft>
              <a:buClr>
                <a:schemeClr val="dk1"/>
              </a:buClr>
              <a:buSzPts val="1800"/>
              <a:buChar char="•"/>
              <a:defRPr/>
            </a:lvl7pPr>
            <a:lvl8pPr indent="-342900" lvl="7" marL="3657600" algn="l">
              <a:lnSpc>
                <a:spcPct val="90000"/>
              </a:lnSpc>
              <a:spcBef>
                <a:spcPts val="824"/>
              </a:spcBef>
              <a:spcAft>
                <a:spcPts val="0"/>
              </a:spcAft>
              <a:buClr>
                <a:schemeClr val="dk1"/>
              </a:buClr>
              <a:buSzPts val="1800"/>
              <a:buChar char="•"/>
              <a:defRPr/>
            </a:lvl8pPr>
            <a:lvl9pPr indent="-342900" lvl="8" marL="4114800" algn="l">
              <a:lnSpc>
                <a:spcPct val="90000"/>
              </a:lnSpc>
              <a:spcBef>
                <a:spcPts val="824"/>
              </a:spcBef>
              <a:spcAft>
                <a:spcPts val="0"/>
              </a:spcAft>
              <a:buClr>
                <a:schemeClr val="dk1"/>
              </a:buClr>
              <a:buSzPts val="1800"/>
              <a:buChar char="•"/>
              <a:defRPr/>
            </a:lvl9pPr>
          </a:lstStyle>
          <a:p/>
        </p:txBody>
      </p:sp>
      <p:sp>
        <p:nvSpPr>
          <p:cNvPr id="87" name="Google Shape;87;p103"/>
          <p:cNvSpPr txBox="1"/>
          <p:nvPr>
            <p:ph idx="2" type="body"/>
          </p:nvPr>
        </p:nvSpPr>
        <p:spPr>
          <a:xfrm>
            <a:off x="10405816" y="2818960"/>
            <a:ext cx="8653313" cy="551946"/>
          </a:xfrm>
          <a:prstGeom prst="rect">
            <a:avLst/>
          </a:prstGeom>
          <a:noFill/>
          <a:ln>
            <a:noFill/>
          </a:ln>
        </p:spPr>
        <p:txBody>
          <a:bodyPr anchorCtr="0" anchor="t" bIns="0" lIns="0" spcFirstLastPara="1" rIns="0" wrap="square" tIns="0">
            <a:spAutoFit/>
          </a:bodyPr>
          <a:lstStyle>
            <a:lvl1pPr indent="-481647" lvl="0" marL="457200" algn="l">
              <a:lnSpc>
                <a:spcPct val="90000"/>
              </a:lnSpc>
              <a:spcBef>
                <a:spcPts val="1649"/>
              </a:spcBef>
              <a:spcAft>
                <a:spcPts val="0"/>
              </a:spcAft>
              <a:buClr>
                <a:srgbClr val="FBAA19"/>
              </a:buClr>
              <a:buSzPts val="3985"/>
              <a:buChar char="•"/>
              <a:defRPr b="0" i="0" sz="3984">
                <a:solidFill>
                  <a:srgbClr val="FBAA19"/>
                </a:solidFill>
                <a:latin typeface="Tahoma"/>
                <a:ea typeface="Tahoma"/>
                <a:cs typeface="Tahoma"/>
                <a:sym typeface="Tahoma"/>
              </a:defRPr>
            </a:lvl1pPr>
            <a:lvl2pPr indent="-342900" lvl="1" marL="914400" algn="l">
              <a:lnSpc>
                <a:spcPct val="90000"/>
              </a:lnSpc>
              <a:spcBef>
                <a:spcPts val="824"/>
              </a:spcBef>
              <a:spcAft>
                <a:spcPts val="0"/>
              </a:spcAft>
              <a:buClr>
                <a:schemeClr val="dk1"/>
              </a:buClr>
              <a:buSzPts val="1800"/>
              <a:buChar char="•"/>
              <a:defRPr/>
            </a:lvl2pPr>
            <a:lvl3pPr indent="-342900" lvl="2" marL="1371600" algn="l">
              <a:lnSpc>
                <a:spcPct val="90000"/>
              </a:lnSpc>
              <a:spcBef>
                <a:spcPts val="824"/>
              </a:spcBef>
              <a:spcAft>
                <a:spcPts val="0"/>
              </a:spcAft>
              <a:buClr>
                <a:schemeClr val="dk1"/>
              </a:buClr>
              <a:buSzPts val="1800"/>
              <a:buChar char="•"/>
              <a:defRPr/>
            </a:lvl3pPr>
            <a:lvl4pPr indent="-342900" lvl="3" marL="1828800" algn="l">
              <a:lnSpc>
                <a:spcPct val="90000"/>
              </a:lnSpc>
              <a:spcBef>
                <a:spcPts val="824"/>
              </a:spcBef>
              <a:spcAft>
                <a:spcPts val="0"/>
              </a:spcAft>
              <a:buClr>
                <a:schemeClr val="dk1"/>
              </a:buClr>
              <a:buSzPts val="1800"/>
              <a:buChar char="•"/>
              <a:defRPr/>
            </a:lvl4pPr>
            <a:lvl5pPr indent="-342900" lvl="4" marL="2286000" algn="l">
              <a:lnSpc>
                <a:spcPct val="90000"/>
              </a:lnSpc>
              <a:spcBef>
                <a:spcPts val="824"/>
              </a:spcBef>
              <a:spcAft>
                <a:spcPts val="0"/>
              </a:spcAft>
              <a:buClr>
                <a:schemeClr val="dk1"/>
              </a:buClr>
              <a:buSzPts val="1800"/>
              <a:buChar char="•"/>
              <a:defRPr/>
            </a:lvl5pPr>
            <a:lvl6pPr indent="-342900" lvl="5" marL="2743200" algn="l">
              <a:lnSpc>
                <a:spcPct val="90000"/>
              </a:lnSpc>
              <a:spcBef>
                <a:spcPts val="824"/>
              </a:spcBef>
              <a:spcAft>
                <a:spcPts val="0"/>
              </a:spcAft>
              <a:buClr>
                <a:schemeClr val="dk1"/>
              </a:buClr>
              <a:buSzPts val="1800"/>
              <a:buChar char="•"/>
              <a:defRPr/>
            </a:lvl6pPr>
            <a:lvl7pPr indent="-342900" lvl="6" marL="3200400" algn="l">
              <a:lnSpc>
                <a:spcPct val="90000"/>
              </a:lnSpc>
              <a:spcBef>
                <a:spcPts val="824"/>
              </a:spcBef>
              <a:spcAft>
                <a:spcPts val="0"/>
              </a:spcAft>
              <a:buClr>
                <a:schemeClr val="dk1"/>
              </a:buClr>
              <a:buSzPts val="1800"/>
              <a:buChar char="•"/>
              <a:defRPr/>
            </a:lvl7pPr>
            <a:lvl8pPr indent="-342900" lvl="7" marL="3657600" algn="l">
              <a:lnSpc>
                <a:spcPct val="90000"/>
              </a:lnSpc>
              <a:spcBef>
                <a:spcPts val="824"/>
              </a:spcBef>
              <a:spcAft>
                <a:spcPts val="0"/>
              </a:spcAft>
              <a:buClr>
                <a:schemeClr val="dk1"/>
              </a:buClr>
              <a:buSzPts val="1800"/>
              <a:buChar char="•"/>
              <a:defRPr/>
            </a:lvl8pPr>
            <a:lvl9pPr indent="-342900" lvl="8" marL="4114800" algn="l">
              <a:lnSpc>
                <a:spcPct val="90000"/>
              </a:lnSpc>
              <a:spcBef>
                <a:spcPts val="824"/>
              </a:spcBef>
              <a:spcAft>
                <a:spcPts val="0"/>
              </a:spcAft>
              <a:buClr>
                <a:schemeClr val="dk1"/>
              </a:buClr>
              <a:buSzPts val="1800"/>
              <a:buChar char="•"/>
              <a:defRPr/>
            </a:lvl9pPr>
          </a:lstStyle>
          <a:p/>
        </p:txBody>
      </p:sp>
      <p:sp>
        <p:nvSpPr>
          <p:cNvPr id="88" name="Google Shape;88;p103"/>
          <p:cNvSpPr txBox="1"/>
          <p:nvPr>
            <p:ph idx="11" type="ftr"/>
          </p:nvPr>
        </p:nvSpPr>
        <p:spPr>
          <a:xfrm>
            <a:off x="6659483" y="10482093"/>
            <a:ext cx="6785134" cy="602118"/>
          </a:xfrm>
          <a:prstGeom prst="rect">
            <a:avLst/>
          </a:prstGeom>
          <a:noFill/>
          <a:ln>
            <a:noFill/>
          </a:ln>
        </p:spPr>
        <p:txBody>
          <a:bodyPr anchorCtr="0" anchor="ctr"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3"/>
          <p:cNvSpPr txBox="1"/>
          <p:nvPr>
            <p:ph idx="10" type="dt"/>
          </p:nvPr>
        </p:nvSpPr>
        <p:spPr>
          <a:xfrm>
            <a:off x="1382157" y="10482093"/>
            <a:ext cx="4523423" cy="60211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03"/>
          <p:cNvSpPr txBox="1"/>
          <p:nvPr>
            <p:ph idx="12" type="sldNum"/>
          </p:nvPr>
        </p:nvSpPr>
        <p:spPr>
          <a:xfrm>
            <a:off x="14198520" y="10482093"/>
            <a:ext cx="4523423" cy="602118"/>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979">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94" name="Shape 94"/>
        <p:cNvGrpSpPr/>
        <p:nvPr/>
      </p:nvGrpSpPr>
      <p:grpSpPr>
        <a:xfrm>
          <a:off x="0" y="0"/>
          <a:ext cx="0" cy="0"/>
          <a:chOff x="0" y="0"/>
          <a:chExt cx="0" cy="0"/>
        </a:xfrm>
      </p:grpSpPr>
      <p:pic>
        <p:nvPicPr>
          <p:cNvPr id="95" name="Google Shape;95;p91"/>
          <p:cNvPicPr preferRelativeResize="0"/>
          <p:nvPr/>
        </p:nvPicPr>
        <p:blipFill rotWithShape="1">
          <a:blip r:embed="rId2">
            <a:alphaModFix/>
          </a:blip>
          <a:srcRect b="0" l="0" r="0" t="0"/>
          <a:stretch/>
        </p:blipFill>
        <p:spPr>
          <a:xfrm>
            <a:off x="1" y="1"/>
            <a:ext cx="20104099" cy="11309349"/>
          </a:xfrm>
          <a:prstGeom prst="rect">
            <a:avLst/>
          </a:prstGeom>
          <a:noFill/>
          <a:ln>
            <a:noFill/>
          </a:ln>
        </p:spPr>
      </p:pic>
      <p:sp>
        <p:nvSpPr>
          <p:cNvPr id="96" name="Google Shape;96;p91"/>
          <p:cNvSpPr txBox="1"/>
          <p:nvPr>
            <p:ph idx="1" type="body"/>
          </p:nvPr>
        </p:nvSpPr>
        <p:spPr>
          <a:xfrm>
            <a:off x="1597665" y="3219553"/>
            <a:ext cx="16939334" cy="6836341"/>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0"/>
              </a:spcBef>
              <a:spcAft>
                <a:spcPts val="0"/>
              </a:spcAft>
              <a:buClr>
                <a:srgbClr val="3F3F3F"/>
              </a:buClr>
              <a:buSzPts val="2721"/>
              <a:buNone/>
              <a:defRPr sz="2721">
                <a:solidFill>
                  <a:srgbClr val="3F3F3F"/>
                </a:solidFill>
                <a:latin typeface="Open Sans"/>
                <a:ea typeface="Open Sans"/>
                <a:cs typeface="Open Sans"/>
                <a:sym typeface="Open Sans"/>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97" name="Google Shape;97;p91"/>
          <p:cNvSpPr txBox="1"/>
          <p:nvPr>
            <p:ph idx="2" type="body"/>
          </p:nvPr>
        </p:nvSpPr>
        <p:spPr>
          <a:xfrm>
            <a:off x="1597665" y="1871080"/>
            <a:ext cx="16939335" cy="1117795"/>
          </a:xfrm>
          <a:prstGeom prst="rect">
            <a:avLst/>
          </a:prstGeom>
          <a:noFill/>
          <a:ln>
            <a:noFill/>
          </a:ln>
        </p:spPr>
        <p:txBody>
          <a:bodyPr anchorCtr="0" anchor="t" bIns="0" lIns="91425" spcFirstLastPara="1" rIns="91425" wrap="square" tIns="0">
            <a:normAutofit/>
          </a:bodyPr>
          <a:lstStyle>
            <a:lvl1pPr indent="-228600" lvl="0" marL="457200" algn="ctr">
              <a:lnSpc>
                <a:spcPct val="115000"/>
              </a:lnSpc>
              <a:spcBef>
                <a:spcPts val="0"/>
              </a:spcBef>
              <a:spcAft>
                <a:spcPts val="0"/>
              </a:spcAft>
              <a:buClr>
                <a:srgbClr val="3F3F3F"/>
              </a:buClr>
              <a:buSzPts val="2800"/>
              <a:buFont typeface="Arial"/>
              <a:buNone/>
              <a:defRPr sz="2721">
                <a:solidFill>
                  <a:srgbClr val="3F3F3F"/>
                </a:solidFill>
                <a:latin typeface="Open Sans"/>
                <a:ea typeface="Open Sans"/>
                <a:cs typeface="Open Sans"/>
                <a:sym typeface="Open Sans"/>
              </a:defRPr>
            </a:lvl1pPr>
            <a:lvl2pPr indent="-381000" lvl="1" marL="914400" algn="l">
              <a:lnSpc>
                <a:spcPct val="90000"/>
              </a:lnSpc>
              <a:spcBef>
                <a:spcPts val="618"/>
              </a:spcBef>
              <a:spcAft>
                <a:spcPts val="0"/>
              </a:spcAft>
              <a:buClr>
                <a:srgbClr val="3F3F3F"/>
              </a:buClr>
              <a:buSzPts val="2400"/>
              <a:buChar char="•"/>
              <a:defRPr/>
            </a:lvl2pPr>
            <a:lvl3pPr indent="-355600" lvl="2" marL="1371600" algn="l">
              <a:lnSpc>
                <a:spcPct val="90000"/>
              </a:lnSpc>
              <a:spcBef>
                <a:spcPts val="618"/>
              </a:spcBef>
              <a:spcAft>
                <a:spcPts val="0"/>
              </a:spcAft>
              <a:buClr>
                <a:srgbClr val="3F3F3F"/>
              </a:buClr>
              <a:buSzPts val="20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pic>
        <p:nvPicPr>
          <p:cNvPr descr="A picture containing colorfulness, pattern, rectangle, screenshot&#10;&#10;Description automatically generated" id="98" name="Google Shape;98;p91"/>
          <p:cNvPicPr preferRelativeResize="0"/>
          <p:nvPr/>
        </p:nvPicPr>
        <p:blipFill rotWithShape="1">
          <a:blip r:embed="rId3">
            <a:alphaModFix/>
          </a:blip>
          <a:srcRect b="0" l="0" r="0" t="0"/>
          <a:stretch/>
        </p:blipFill>
        <p:spPr>
          <a:xfrm>
            <a:off x="20487493" y="1129499"/>
            <a:ext cx="1508151" cy="9018119"/>
          </a:xfrm>
          <a:prstGeom prst="rect">
            <a:avLst/>
          </a:prstGeom>
          <a:noFill/>
          <a:ln>
            <a:noFill/>
          </a:ln>
        </p:spPr>
      </p:pic>
      <p:sp>
        <p:nvSpPr>
          <p:cNvPr id="99" name="Google Shape;99;p91"/>
          <p:cNvSpPr txBox="1"/>
          <p:nvPr>
            <p:ph type="title"/>
          </p:nvPr>
        </p:nvSpPr>
        <p:spPr>
          <a:xfrm>
            <a:off x="-12565" y="284314"/>
            <a:ext cx="20129230" cy="8499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3463">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Name">
  <p:cSld name="Topic Name">
    <p:spTree>
      <p:nvGrpSpPr>
        <p:cNvPr id="100" name="Shape 100"/>
        <p:cNvGrpSpPr/>
        <p:nvPr/>
      </p:nvGrpSpPr>
      <p:grpSpPr>
        <a:xfrm>
          <a:off x="0" y="0"/>
          <a:ext cx="0" cy="0"/>
          <a:chOff x="0" y="0"/>
          <a:chExt cx="0" cy="0"/>
        </a:xfrm>
      </p:grpSpPr>
      <p:pic>
        <p:nvPicPr>
          <p:cNvPr id="101" name="Google Shape;101;p92"/>
          <p:cNvPicPr preferRelativeResize="0"/>
          <p:nvPr/>
        </p:nvPicPr>
        <p:blipFill rotWithShape="1">
          <a:blip r:embed="rId2">
            <a:alphaModFix/>
          </a:blip>
          <a:srcRect b="0" l="0" r="0" t="0"/>
          <a:stretch/>
        </p:blipFill>
        <p:spPr>
          <a:xfrm>
            <a:off x="0" y="1"/>
            <a:ext cx="20104098" cy="11309349"/>
          </a:xfrm>
          <a:prstGeom prst="rect">
            <a:avLst/>
          </a:prstGeom>
          <a:noFill/>
          <a:ln>
            <a:noFill/>
          </a:ln>
        </p:spPr>
      </p:pic>
      <p:sp>
        <p:nvSpPr>
          <p:cNvPr id="102" name="Google Shape;102;p92"/>
          <p:cNvSpPr txBox="1"/>
          <p:nvPr>
            <p:ph idx="1" type="body"/>
          </p:nvPr>
        </p:nvSpPr>
        <p:spPr>
          <a:xfrm>
            <a:off x="1" y="5089208"/>
            <a:ext cx="20104101" cy="1130935"/>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None/>
              <a:defRPr b="1" i="0" sz="3463" u="none" cap="none" strike="noStrike">
                <a:solidFill>
                  <a:srgbClr val="3F3F3F"/>
                </a:solidFill>
                <a:latin typeface="Open Sans"/>
                <a:ea typeface="Open Sans"/>
                <a:cs typeface="Open Sans"/>
                <a:sym typeface="Open Sans"/>
              </a:defRPr>
            </a:lvl1pPr>
            <a:lvl2pPr indent="-381000" lvl="1" marL="914400" algn="l">
              <a:lnSpc>
                <a:spcPct val="90000"/>
              </a:lnSpc>
              <a:spcBef>
                <a:spcPts val="618"/>
              </a:spcBef>
              <a:spcAft>
                <a:spcPts val="0"/>
              </a:spcAft>
              <a:buClr>
                <a:srgbClr val="3F3F3F"/>
              </a:buClr>
              <a:buSzPts val="2400"/>
              <a:buChar char="•"/>
              <a:defRPr/>
            </a:lvl2pPr>
            <a:lvl3pPr indent="-355600" lvl="2" marL="1371600" algn="l">
              <a:lnSpc>
                <a:spcPct val="90000"/>
              </a:lnSpc>
              <a:spcBef>
                <a:spcPts val="618"/>
              </a:spcBef>
              <a:spcAft>
                <a:spcPts val="0"/>
              </a:spcAft>
              <a:buClr>
                <a:srgbClr val="3F3F3F"/>
              </a:buClr>
              <a:buSzPts val="20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 Name">
  <p:cSld name="Course Name">
    <p:spTree>
      <p:nvGrpSpPr>
        <p:cNvPr id="103" name="Shape 103"/>
        <p:cNvGrpSpPr/>
        <p:nvPr/>
      </p:nvGrpSpPr>
      <p:grpSpPr>
        <a:xfrm>
          <a:off x="0" y="0"/>
          <a:ext cx="0" cy="0"/>
          <a:chOff x="0" y="0"/>
          <a:chExt cx="0" cy="0"/>
        </a:xfrm>
      </p:grpSpPr>
      <p:pic>
        <p:nvPicPr>
          <p:cNvPr id="104" name="Google Shape;104;p104"/>
          <p:cNvPicPr preferRelativeResize="0"/>
          <p:nvPr/>
        </p:nvPicPr>
        <p:blipFill rotWithShape="1">
          <a:blip r:embed="rId2">
            <a:alphaModFix/>
          </a:blip>
          <a:srcRect b="0" l="0" r="0" t="0"/>
          <a:stretch/>
        </p:blipFill>
        <p:spPr>
          <a:xfrm>
            <a:off x="0" y="1"/>
            <a:ext cx="20104098" cy="11309349"/>
          </a:xfrm>
          <a:prstGeom prst="rect">
            <a:avLst/>
          </a:prstGeom>
          <a:noFill/>
          <a:ln>
            <a:noFill/>
          </a:ln>
        </p:spPr>
      </p:pic>
      <p:sp>
        <p:nvSpPr>
          <p:cNvPr id="105" name="Google Shape;105;p104"/>
          <p:cNvSpPr txBox="1"/>
          <p:nvPr>
            <p:ph idx="1" type="body"/>
          </p:nvPr>
        </p:nvSpPr>
        <p:spPr>
          <a:xfrm>
            <a:off x="808054" y="5089208"/>
            <a:ext cx="9690565" cy="1130935"/>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Font typeface="Arial"/>
              <a:buNone/>
              <a:defRPr b="1" sz="3463">
                <a:solidFill>
                  <a:srgbClr val="3F3F3F"/>
                </a:solidFill>
                <a:latin typeface="Open Sans"/>
                <a:ea typeface="Open Sans"/>
                <a:cs typeface="Open Sans"/>
                <a:sym typeface="Open Sans"/>
              </a:defRPr>
            </a:lvl1pPr>
            <a:lvl2pPr indent="-381000" lvl="1" marL="914400" algn="l">
              <a:lnSpc>
                <a:spcPct val="90000"/>
              </a:lnSpc>
              <a:spcBef>
                <a:spcPts val="618"/>
              </a:spcBef>
              <a:spcAft>
                <a:spcPts val="0"/>
              </a:spcAft>
              <a:buClr>
                <a:srgbClr val="3F3F3F"/>
              </a:buClr>
              <a:buSzPts val="2400"/>
              <a:buChar char="•"/>
              <a:defRPr/>
            </a:lvl2pPr>
            <a:lvl3pPr indent="-355600" lvl="2" marL="1371600" algn="l">
              <a:lnSpc>
                <a:spcPct val="90000"/>
              </a:lnSpc>
              <a:spcBef>
                <a:spcPts val="618"/>
              </a:spcBef>
              <a:spcAft>
                <a:spcPts val="0"/>
              </a:spcAft>
              <a:buClr>
                <a:srgbClr val="3F3F3F"/>
              </a:buClr>
              <a:buSzPts val="20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Name">
  <p:cSld name="Lesson Name">
    <p:spTree>
      <p:nvGrpSpPr>
        <p:cNvPr id="106" name="Shape 106"/>
        <p:cNvGrpSpPr/>
        <p:nvPr/>
      </p:nvGrpSpPr>
      <p:grpSpPr>
        <a:xfrm>
          <a:off x="0" y="0"/>
          <a:ext cx="0" cy="0"/>
          <a:chOff x="0" y="0"/>
          <a:chExt cx="0" cy="0"/>
        </a:xfrm>
      </p:grpSpPr>
      <p:pic>
        <p:nvPicPr>
          <p:cNvPr id="107" name="Google Shape;107;p105"/>
          <p:cNvPicPr preferRelativeResize="0"/>
          <p:nvPr/>
        </p:nvPicPr>
        <p:blipFill rotWithShape="1">
          <a:blip r:embed="rId2">
            <a:alphaModFix/>
          </a:blip>
          <a:srcRect b="0" l="0" r="0" t="0"/>
          <a:stretch/>
        </p:blipFill>
        <p:spPr>
          <a:xfrm>
            <a:off x="1" y="1"/>
            <a:ext cx="20104099" cy="11309349"/>
          </a:xfrm>
          <a:prstGeom prst="rect">
            <a:avLst/>
          </a:prstGeom>
          <a:noFill/>
          <a:ln>
            <a:noFill/>
          </a:ln>
        </p:spPr>
      </p:pic>
      <p:sp>
        <p:nvSpPr>
          <p:cNvPr id="108" name="Google Shape;108;p105"/>
          <p:cNvSpPr txBox="1"/>
          <p:nvPr>
            <p:ph idx="1" type="body"/>
          </p:nvPr>
        </p:nvSpPr>
        <p:spPr>
          <a:xfrm>
            <a:off x="808054" y="5089208"/>
            <a:ext cx="9690565" cy="1130935"/>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2800"/>
              <a:buFont typeface="Arial"/>
              <a:buNone/>
              <a:defRPr b="1" sz="3463">
                <a:solidFill>
                  <a:srgbClr val="3F3F3F"/>
                </a:solidFill>
                <a:latin typeface="Open Sans"/>
                <a:ea typeface="Open Sans"/>
                <a:cs typeface="Open Sans"/>
                <a:sym typeface="Open Sans"/>
              </a:defRPr>
            </a:lvl1pPr>
            <a:lvl2pPr indent="-381000" lvl="1" marL="914400" algn="l">
              <a:lnSpc>
                <a:spcPct val="90000"/>
              </a:lnSpc>
              <a:spcBef>
                <a:spcPts val="618"/>
              </a:spcBef>
              <a:spcAft>
                <a:spcPts val="0"/>
              </a:spcAft>
              <a:buClr>
                <a:srgbClr val="3F3F3F"/>
              </a:buClr>
              <a:buSzPts val="2400"/>
              <a:buChar char="•"/>
              <a:defRPr/>
            </a:lvl2pPr>
            <a:lvl3pPr indent="-355600" lvl="2" marL="1371600" algn="l">
              <a:lnSpc>
                <a:spcPct val="90000"/>
              </a:lnSpc>
              <a:spcBef>
                <a:spcPts val="618"/>
              </a:spcBef>
              <a:spcAft>
                <a:spcPts val="0"/>
              </a:spcAft>
              <a:buClr>
                <a:srgbClr val="3F3F3F"/>
              </a:buClr>
              <a:buSzPts val="20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 Already Know">
  <p:cSld name="You Already Know">
    <p:spTree>
      <p:nvGrpSpPr>
        <p:cNvPr id="109" name="Shape 109"/>
        <p:cNvGrpSpPr/>
        <p:nvPr/>
      </p:nvGrpSpPr>
      <p:grpSpPr>
        <a:xfrm>
          <a:off x="0" y="0"/>
          <a:ext cx="0" cy="0"/>
          <a:chOff x="0" y="0"/>
          <a:chExt cx="0" cy="0"/>
        </a:xfrm>
      </p:grpSpPr>
      <p:pic>
        <p:nvPicPr>
          <p:cNvPr id="110" name="Google Shape;110;p106"/>
          <p:cNvPicPr preferRelativeResize="0"/>
          <p:nvPr/>
        </p:nvPicPr>
        <p:blipFill rotWithShape="1">
          <a:blip r:embed="rId2">
            <a:alphaModFix/>
          </a:blip>
          <a:srcRect b="0" l="0" r="0" t="0"/>
          <a:stretch/>
        </p:blipFill>
        <p:spPr>
          <a:xfrm>
            <a:off x="1" y="1"/>
            <a:ext cx="20104099" cy="11309349"/>
          </a:xfrm>
          <a:prstGeom prst="rect">
            <a:avLst/>
          </a:prstGeom>
          <a:noFill/>
          <a:ln>
            <a:noFill/>
          </a:ln>
        </p:spPr>
      </p:pic>
      <p:sp>
        <p:nvSpPr>
          <p:cNvPr id="111" name="Google Shape;111;p106"/>
          <p:cNvSpPr/>
          <p:nvPr/>
        </p:nvSpPr>
        <p:spPr>
          <a:xfrm>
            <a:off x="7071605" y="398519"/>
            <a:ext cx="5960892" cy="532903"/>
          </a:xfrm>
          <a:prstGeom prst="rect">
            <a:avLst/>
          </a:prstGeom>
          <a:noFill/>
          <a:ln>
            <a:noFill/>
          </a:ln>
        </p:spPr>
        <p:txBody>
          <a:bodyPr anchorCtr="0" anchor="t" bIns="0" lIns="113050" spcFirstLastPara="1" rIns="11305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3463" u="none" cap="none" strike="noStrike">
                <a:solidFill>
                  <a:schemeClr val="lt1"/>
                </a:solidFill>
                <a:latin typeface="Open Sans"/>
                <a:ea typeface="Open Sans"/>
                <a:cs typeface="Open Sans"/>
                <a:sym typeface="Open Sans"/>
              </a:rPr>
              <a:t>You Already Know</a:t>
            </a:r>
            <a:endParaRPr b="0" i="0" sz="1731" u="none" cap="none" strike="noStrike">
              <a:solidFill>
                <a:srgbClr val="000000"/>
              </a:solidFill>
              <a:latin typeface="Arial"/>
              <a:ea typeface="Arial"/>
              <a:cs typeface="Arial"/>
              <a:sym typeface="Arial"/>
            </a:endParaRPr>
          </a:p>
        </p:txBody>
      </p:sp>
      <p:sp>
        <p:nvSpPr>
          <p:cNvPr id="112" name="Google Shape;112;p106"/>
          <p:cNvSpPr txBox="1"/>
          <p:nvPr>
            <p:ph idx="1" type="body"/>
          </p:nvPr>
        </p:nvSpPr>
        <p:spPr>
          <a:xfrm>
            <a:off x="1597665" y="3219553"/>
            <a:ext cx="16939334" cy="6836341"/>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237"/>
              </a:spcBef>
              <a:spcAft>
                <a:spcPts val="0"/>
              </a:spcAft>
              <a:buClr>
                <a:srgbClr val="3F3F3F"/>
              </a:buClr>
              <a:buSzPts val="2721"/>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13" name="Google Shape;113;p106"/>
          <p:cNvSpPr txBox="1"/>
          <p:nvPr>
            <p:ph idx="2" type="body"/>
          </p:nvPr>
        </p:nvSpPr>
        <p:spPr>
          <a:xfrm>
            <a:off x="1597665" y="1871080"/>
            <a:ext cx="16939335" cy="1117795"/>
          </a:xfrm>
          <a:prstGeom prst="rect">
            <a:avLst/>
          </a:prstGeom>
          <a:noFill/>
          <a:ln>
            <a:noFill/>
          </a:ln>
        </p:spPr>
        <p:txBody>
          <a:bodyPr anchorCtr="0" anchor="t" bIns="0" lIns="91425" spcFirstLastPara="1" rIns="91425" wrap="square" tIns="0">
            <a:normAutofit/>
          </a:bodyPr>
          <a:lstStyle>
            <a:lvl1pPr indent="-228600" lvl="0" marL="457200" algn="ctr">
              <a:lnSpc>
                <a:spcPct val="115000"/>
              </a:lnSpc>
              <a:spcBef>
                <a:spcPts val="0"/>
              </a:spcBef>
              <a:spcAft>
                <a:spcPts val="0"/>
              </a:spcAft>
              <a:buClr>
                <a:srgbClr val="3F3F3F"/>
              </a:buClr>
              <a:buSzPts val="2800"/>
              <a:buFont typeface="Arial"/>
              <a:buNone/>
              <a:defRPr sz="2721">
                <a:solidFill>
                  <a:srgbClr val="3F3F3F"/>
                </a:solidFill>
                <a:latin typeface="Open Sans"/>
                <a:ea typeface="Open Sans"/>
                <a:cs typeface="Open Sans"/>
                <a:sym typeface="Open Sans"/>
              </a:defRPr>
            </a:lvl1pPr>
            <a:lvl2pPr indent="-381000" lvl="1" marL="914400" algn="l">
              <a:lnSpc>
                <a:spcPct val="90000"/>
              </a:lnSpc>
              <a:spcBef>
                <a:spcPts val="618"/>
              </a:spcBef>
              <a:spcAft>
                <a:spcPts val="0"/>
              </a:spcAft>
              <a:buClr>
                <a:srgbClr val="3F3F3F"/>
              </a:buClr>
              <a:buSzPts val="2400"/>
              <a:buChar char="•"/>
              <a:defRPr/>
            </a:lvl2pPr>
            <a:lvl3pPr indent="-355600" lvl="2" marL="1371600" algn="l">
              <a:lnSpc>
                <a:spcPct val="90000"/>
              </a:lnSpc>
              <a:spcBef>
                <a:spcPts val="618"/>
              </a:spcBef>
              <a:spcAft>
                <a:spcPts val="0"/>
              </a:spcAft>
              <a:buClr>
                <a:srgbClr val="3F3F3F"/>
              </a:buClr>
              <a:buSzPts val="20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extLst>
    <p:ext uri="{DCECCB84-F9BA-43D5-87BE-67443E8EF086}">
      <p15:sldGuideLst>
        <p15:guide id="1" pos="5120">
          <p15:clr>
            <a:srgbClr val="00000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You_already_know">
  <p:cSld name="Bullet_You_already_know">
    <p:spTree>
      <p:nvGrpSpPr>
        <p:cNvPr id="114" name="Shape 114"/>
        <p:cNvGrpSpPr/>
        <p:nvPr/>
      </p:nvGrpSpPr>
      <p:grpSpPr>
        <a:xfrm>
          <a:off x="0" y="0"/>
          <a:ext cx="0" cy="0"/>
          <a:chOff x="0" y="0"/>
          <a:chExt cx="0" cy="0"/>
        </a:xfrm>
      </p:grpSpPr>
      <p:pic>
        <p:nvPicPr>
          <p:cNvPr id="115" name="Google Shape;115;p107"/>
          <p:cNvPicPr preferRelativeResize="0"/>
          <p:nvPr/>
        </p:nvPicPr>
        <p:blipFill rotWithShape="1">
          <a:blip r:embed="rId2">
            <a:alphaModFix/>
          </a:blip>
          <a:srcRect b="0" l="0" r="0" t="0"/>
          <a:stretch/>
        </p:blipFill>
        <p:spPr>
          <a:xfrm>
            <a:off x="1" y="1"/>
            <a:ext cx="20104099" cy="11309349"/>
          </a:xfrm>
          <a:prstGeom prst="rect">
            <a:avLst/>
          </a:prstGeom>
          <a:noFill/>
          <a:ln>
            <a:noFill/>
          </a:ln>
        </p:spPr>
      </p:pic>
      <p:sp>
        <p:nvSpPr>
          <p:cNvPr id="116" name="Google Shape;116;p107"/>
          <p:cNvSpPr/>
          <p:nvPr/>
        </p:nvSpPr>
        <p:spPr>
          <a:xfrm>
            <a:off x="7071605" y="398519"/>
            <a:ext cx="5960892" cy="532903"/>
          </a:xfrm>
          <a:prstGeom prst="rect">
            <a:avLst/>
          </a:prstGeom>
          <a:noFill/>
          <a:ln>
            <a:noFill/>
          </a:ln>
        </p:spPr>
        <p:txBody>
          <a:bodyPr anchorCtr="0" anchor="t" bIns="0" lIns="113050" spcFirstLastPara="1" rIns="11305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3463" u="none" cap="none" strike="noStrike">
                <a:solidFill>
                  <a:schemeClr val="lt1"/>
                </a:solidFill>
                <a:latin typeface="Open Sans"/>
                <a:ea typeface="Open Sans"/>
                <a:cs typeface="Open Sans"/>
                <a:sym typeface="Open Sans"/>
              </a:rPr>
              <a:t>You Already Know</a:t>
            </a:r>
            <a:endParaRPr b="0" i="0" sz="1731" u="none" cap="none" strike="noStrike">
              <a:solidFill>
                <a:srgbClr val="000000"/>
              </a:solidFill>
              <a:latin typeface="Arial"/>
              <a:ea typeface="Arial"/>
              <a:cs typeface="Arial"/>
              <a:sym typeface="Arial"/>
            </a:endParaRPr>
          </a:p>
        </p:txBody>
      </p:sp>
      <p:sp>
        <p:nvSpPr>
          <p:cNvPr id="117" name="Google Shape;117;p107"/>
          <p:cNvSpPr txBox="1"/>
          <p:nvPr>
            <p:ph idx="1" type="body"/>
          </p:nvPr>
        </p:nvSpPr>
        <p:spPr>
          <a:xfrm>
            <a:off x="1546867" y="1871148"/>
            <a:ext cx="16982674" cy="8185534"/>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237"/>
              </a:spcBef>
              <a:spcAft>
                <a:spcPts val="0"/>
              </a:spcAft>
              <a:buClr>
                <a:srgbClr val="3F3F3F"/>
              </a:buClr>
              <a:buSzPts val="2721"/>
              <a:buNone/>
              <a:defRPr>
                <a:solidFill>
                  <a:srgbClr val="3F3F3F"/>
                </a:solidFill>
              </a:defRPr>
            </a:lvl1pPr>
            <a:lvl2pPr indent="-401383" lvl="1" marL="914400" algn="l">
              <a:lnSpc>
                <a:spcPct val="114000"/>
              </a:lnSpc>
              <a:spcBef>
                <a:spcPts val="618"/>
              </a:spcBef>
              <a:spcAft>
                <a:spcPts val="0"/>
              </a:spcAft>
              <a:buClr>
                <a:srgbClr val="3F3F3F"/>
              </a:buClr>
              <a:buSzPts val="2721"/>
              <a:buChar char="•"/>
              <a:defRPr>
                <a:solidFill>
                  <a:srgbClr val="3F3F3F"/>
                </a:solidFill>
              </a:defRPr>
            </a:lvl2pPr>
            <a:lvl3pPr indent="-401383" lvl="2" marL="1371600" algn="l">
              <a:lnSpc>
                <a:spcPct val="114000"/>
              </a:lnSpc>
              <a:spcBef>
                <a:spcPts val="618"/>
              </a:spcBef>
              <a:spcAft>
                <a:spcPts val="0"/>
              </a:spcAft>
              <a:buClr>
                <a:srgbClr val="3F3F3F"/>
              </a:buClr>
              <a:buSzPts val="2721"/>
              <a:buFont typeface="Courier New"/>
              <a:buChar char="o"/>
              <a:defRPr>
                <a:solidFill>
                  <a:srgbClr val="3F3F3F"/>
                </a:solidFill>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p:cSld name="Recap">
    <p:spTree>
      <p:nvGrpSpPr>
        <p:cNvPr id="118" name="Shape 118"/>
        <p:cNvGrpSpPr/>
        <p:nvPr/>
      </p:nvGrpSpPr>
      <p:grpSpPr>
        <a:xfrm>
          <a:off x="0" y="0"/>
          <a:ext cx="0" cy="0"/>
          <a:chOff x="0" y="0"/>
          <a:chExt cx="0" cy="0"/>
        </a:xfrm>
      </p:grpSpPr>
      <p:pic>
        <p:nvPicPr>
          <p:cNvPr id="119" name="Google Shape;119;p108"/>
          <p:cNvPicPr preferRelativeResize="0"/>
          <p:nvPr/>
        </p:nvPicPr>
        <p:blipFill rotWithShape="1">
          <a:blip r:embed="rId2">
            <a:alphaModFix/>
          </a:blip>
          <a:srcRect b="0" l="0" r="0" t="0"/>
          <a:stretch/>
        </p:blipFill>
        <p:spPr>
          <a:xfrm>
            <a:off x="1" y="1"/>
            <a:ext cx="20104099" cy="11309349"/>
          </a:xfrm>
          <a:prstGeom prst="rect">
            <a:avLst/>
          </a:prstGeom>
          <a:noFill/>
          <a:ln>
            <a:noFill/>
          </a:ln>
        </p:spPr>
      </p:pic>
      <p:pic>
        <p:nvPicPr>
          <p:cNvPr id="120" name="Google Shape;120;p108"/>
          <p:cNvPicPr preferRelativeResize="0"/>
          <p:nvPr/>
        </p:nvPicPr>
        <p:blipFill rotWithShape="1">
          <a:blip r:embed="rId3">
            <a:alphaModFix/>
          </a:blip>
          <a:srcRect b="0" l="0" r="0" t="0"/>
          <a:stretch/>
        </p:blipFill>
        <p:spPr>
          <a:xfrm>
            <a:off x="0" y="0"/>
            <a:ext cx="20104100" cy="11309350"/>
          </a:xfrm>
          <a:prstGeom prst="rect">
            <a:avLst/>
          </a:prstGeom>
          <a:noFill/>
          <a:ln>
            <a:noFill/>
          </a:ln>
        </p:spPr>
      </p:pic>
      <p:sp>
        <p:nvSpPr>
          <p:cNvPr id="121" name="Google Shape;121;p108"/>
          <p:cNvSpPr/>
          <p:nvPr/>
        </p:nvSpPr>
        <p:spPr>
          <a:xfrm>
            <a:off x="436206" y="542794"/>
            <a:ext cx="2974270" cy="532903"/>
          </a:xfrm>
          <a:prstGeom prst="rect">
            <a:avLst/>
          </a:prstGeom>
          <a:noFill/>
          <a:ln>
            <a:noFill/>
          </a:ln>
        </p:spPr>
        <p:txBody>
          <a:bodyPr anchorCtr="0" anchor="t" bIns="0" lIns="113050" spcFirstLastPara="1" rIns="11305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3463" u="none" cap="none" strike="noStrike">
                <a:solidFill>
                  <a:schemeClr val="lt1"/>
                </a:solidFill>
                <a:latin typeface="Open Sans"/>
                <a:ea typeface="Open Sans"/>
                <a:cs typeface="Open Sans"/>
                <a:sym typeface="Open Sans"/>
              </a:rPr>
              <a:t>Recap</a:t>
            </a:r>
            <a:endParaRPr b="0" i="0" sz="1731" u="none" cap="none" strike="noStrike">
              <a:solidFill>
                <a:srgbClr val="000000"/>
              </a:solidFill>
              <a:latin typeface="Arial"/>
              <a:ea typeface="Arial"/>
              <a:cs typeface="Arial"/>
              <a:sym typeface="Arial"/>
            </a:endParaRPr>
          </a:p>
        </p:txBody>
      </p:sp>
      <p:sp>
        <p:nvSpPr>
          <p:cNvPr id="122" name="Google Shape;122;p108"/>
          <p:cNvSpPr txBox="1"/>
          <p:nvPr>
            <p:ph idx="1" type="body"/>
          </p:nvPr>
        </p:nvSpPr>
        <p:spPr>
          <a:xfrm>
            <a:off x="1044891" y="2006120"/>
            <a:ext cx="13365879" cy="1117795"/>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237"/>
              </a:spcBef>
              <a:spcAft>
                <a:spcPts val="0"/>
              </a:spcAft>
              <a:buClr>
                <a:srgbClr val="3F3F3F"/>
              </a:buClr>
              <a:buSzPts val="2721"/>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23" name="Google Shape;123;p108"/>
          <p:cNvSpPr txBox="1"/>
          <p:nvPr>
            <p:ph idx="2" type="body"/>
          </p:nvPr>
        </p:nvSpPr>
        <p:spPr>
          <a:xfrm>
            <a:off x="1005205" y="3354593"/>
            <a:ext cx="13405564" cy="6836341"/>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237"/>
              </a:spcBef>
              <a:spcAft>
                <a:spcPts val="0"/>
              </a:spcAft>
              <a:buClr>
                <a:srgbClr val="3F3F3F"/>
              </a:buClr>
              <a:buSzPts val="2721"/>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93"/>
          <p:cNvSpPr txBox="1"/>
          <p:nvPr>
            <p:ph type="title"/>
          </p:nvPr>
        </p:nvSpPr>
        <p:spPr>
          <a:xfrm>
            <a:off x="1382157" y="602119"/>
            <a:ext cx="17339786" cy="21859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93"/>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93"/>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3"/>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day in the life">
  <p:cSld name="A day in the life">
    <p:spTree>
      <p:nvGrpSpPr>
        <p:cNvPr id="124" name="Shape 124"/>
        <p:cNvGrpSpPr/>
        <p:nvPr/>
      </p:nvGrpSpPr>
      <p:grpSpPr>
        <a:xfrm>
          <a:off x="0" y="0"/>
          <a:ext cx="0" cy="0"/>
          <a:chOff x="0" y="0"/>
          <a:chExt cx="0" cy="0"/>
        </a:xfrm>
      </p:grpSpPr>
      <p:pic>
        <p:nvPicPr>
          <p:cNvPr id="125" name="Google Shape;125;p109"/>
          <p:cNvPicPr preferRelativeResize="0"/>
          <p:nvPr/>
        </p:nvPicPr>
        <p:blipFill rotWithShape="1">
          <a:blip r:embed="rId2">
            <a:alphaModFix/>
          </a:blip>
          <a:srcRect b="0" l="0" r="0" t="0"/>
          <a:stretch/>
        </p:blipFill>
        <p:spPr>
          <a:xfrm>
            <a:off x="0" y="1"/>
            <a:ext cx="20104098" cy="11309349"/>
          </a:xfrm>
          <a:prstGeom prst="rect">
            <a:avLst/>
          </a:prstGeom>
          <a:noFill/>
          <a:ln>
            <a:noFill/>
          </a:ln>
        </p:spPr>
      </p:pic>
      <p:sp>
        <p:nvSpPr>
          <p:cNvPr id="126" name="Google Shape;126;p109"/>
          <p:cNvSpPr txBox="1"/>
          <p:nvPr>
            <p:ph idx="1" type="body"/>
          </p:nvPr>
        </p:nvSpPr>
        <p:spPr>
          <a:xfrm>
            <a:off x="1044891" y="2006120"/>
            <a:ext cx="13365879" cy="1117795"/>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237"/>
              </a:spcBef>
              <a:spcAft>
                <a:spcPts val="0"/>
              </a:spcAft>
              <a:buClr>
                <a:srgbClr val="3F3F3F"/>
              </a:buClr>
              <a:buSzPts val="2721"/>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27" name="Google Shape;127;p109"/>
          <p:cNvSpPr txBox="1"/>
          <p:nvPr>
            <p:ph idx="2" type="body"/>
          </p:nvPr>
        </p:nvSpPr>
        <p:spPr>
          <a:xfrm>
            <a:off x="1005205" y="3354593"/>
            <a:ext cx="13405564" cy="6836341"/>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237"/>
              </a:spcBef>
              <a:spcAft>
                <a:spcPts val="0"/>
              </a:spcAft>
              <a:buClr>
                <a:srgbClr val="3F3F3F"/>
              </a:buClr>
              <a:buSzPts val="2721"/>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28" name="Google Shape;128;p109"/>
          <p:cNvSpPr txBox="1"/>
          <p:nvPr>
            <p:ph type="title"/>
          </p:nvPr>
        </p:nvSpPr>
        <p:spPr>
          <a:xfrm>
            <a:off x="-12565" y="284314"/>
            <a:ext cx="20129230" cy="8499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3463">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_for_Aday_Recap">
  <p:cSld name="Bullets_for_Aday_Recap">
    <p:spTree>
      <p:nvGrpSpPr>
        <p:cNvPr id="129" name="Shape 129"/>
        <p:cNvGrpSpPr/>
        <p:nvPr/>
      </p:nvGrpSpPr>
      <p:grpSpPr>
        <a:xfrm>
          <a:off x="0" y="0"/>
          <a:ext cx="0" cy="0"/>
          <a:chOff x="0" y="0"/>
          <a:chExt cx="0" cy="0"/>
        </a:xfrm>
      </p:grpSpPr>
      <p:sp>
        <p:nvSpPr>
          <p:cNvPr id="130" name="Google Shape;130;p110"/>
          <p:cNvSpPr txBox="1"/>
          <p:nvPr>
            <p:ph idx="1" type="body"/>
          </p:nvPr>
        </p:nvSpPr>
        <p:spPr>
          <a:xfrm>
            <a:off x="1044891" y="1871080"/>
            <a:ext cx="13365879" cy="1117795"/>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237"/>
              </a:spcBef>
              <a:spcAft>
                <a:spcPts val="0"/>
              </a:spcAft>
              <a:buClr>
                <a:srgbClr val="3F3F3F"/>
              </a:buClr>
              <a:buSzPts val="2721"/>
              <a:buFont typeface="Arial"/>
              <a:buNone/>
              <a:defRPr>
                <a:solidFill>
                  <a:srgbClr val="3F3F3F"/>
                </a:solidFill>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31" name="Google Shape;131;p110"/>
          <p:cNvSpPr txBox="1"/>
          <p:nvPr>
            <p:ph idx="2" type="body"/>
          </p:nvPr>
        </p:nvSpPr>
        <p:spPr>
          <a:xfrm>
            <a:off x="1044471" y="3220023"/>
            <a:ext cx="13366085" cy="685000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237"/>
              </a:spcBef>
              <a:spcAft>
                <a:spcPts val="0"/>
              </a:spcAft>
              <a:buClr>
                <a:srgbClr val="3F3F3F"/>
              </a:buClr>
              <a:buSzPts val="2721"/>
              <a:buNone/>
              <a:defRPr>
                <a:solidFill>
                  <a:srgbClr val="3F3F3F"/>
                </a:solidFill>
              </a:defRPr>
            </a:lvl1pPr>
            <a:lvl2pPr indent="-401383" lvl="1" marL="914400" algn="l">
              <a:lnSpc>
                <a:spcPct val="114000"/>
              </a:lnSpc>
              <a:spcBef>
                <a:spcPts val="618"/>
              </a:spcBef>
              <a:spcAft>
                <a:spcPts val="0"/>
              </a:spcAft>
              <a:buClr>
                <a:srgbClr val="3F3F3F"/>
              </a:buClr>
              <a:buSzPts val="2721"/>
              <a:buChar char="•"/>
              <a:defRPr>
                <a:solidFill>
                  <a:srgbClr val="3F3F3F"/>
                </a:solidFill>
              </a:defRPr>
            </a:lvl2pPr>
            <a:lvl3pPr indent="-401383" lvl="2" marL="1371600" algn="l">
              <a:lnSpc>
                <a:spcPct val="114000"/>
              </a:lnSpc>
              <a:spcBef>
                <a:spcPts val="618"/>
              </a:spcBef>
              <a:spcAft>
                <a:spcPts val="0"/>
              </a:spcAft>
              <a:buClr>
                <a:srgbClr val="3F3F3F"/>
              </a:buClr>
              <a:buSzPts val="2721"/>
              <a:buFont typeface="Courier New"/>
              <a:buChar char="o"/>
              <a:defRPr>
                <a:solidFill>
                  <a:srgbClr val="3F3F3F"/>
                </a:solidFill>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Learning Objectives">
    <p:spTree>
      <p:nvGrpSpPr>
        <p:cNvPr id="132" name="Shape 132"/>
        <p:cNvGrpSpPr/>
        <p:nvPr/>
      </p:nvGrpSpPr>
      <p:grpSpPr>
        <a:xfrm>
          <a:off x="0" y="0"/>
          <a:ext cx="0" cy="0"/>
          <a:chOff x="0" y="0"/>
          <a:chExt cx="0" cy="0"/>
        </a:xfrm>
      </p:grpSpPr>
      <p:pic>
        <p:nvPicPr>
          <p:cNvPr id="133" name="Google Shape;133;p111"/>
          <p:cNvPicPr preferRelativeResize="0"/>
          <p:nvPr/>
        </p:nvPicPr>
        <p:blipFill rotWithShape="1">
          <a:blip r:embed="rId2">
            <a:alphaModFix/>
          </a:blip>
          <a:srcRect b="0" l="0" r="0" t="0"/>
          <a:stretch/>
        </p:blipFill>
        <p:spPr>
          <a:xfrm>
            <a:off x="1" y="1"/>
            <a:ext cx="20104099" cy="11309349"/>
          </a:xfrm>
          <a:prstGeom prst="rect">
            <a:avLst/>
          </a:prstGeom>
          <a:noFill/>
          <a:ln>
            <a:noFill/>
          </a:ln>
        </p:spPr>
      </p:pic>
      <p:sp>
        <p:nvSpPr>
          <p:cNvPr id="134" name="Google Shape;134;p111"/>
          <p:cNvSpPr/>
          <p:nvPr/>
        </p:nvSpPr>
        <p:spPr>
          <a:xfrm>
            <a:off x="3397755" y="339368"/>
            <a:ext cx="5960737" cy="647043"/>
          </a:xfrm>
          <a:prstGeom prst="rect">
            <a:avLst/>
          </a:prstGeom>
          <a:noFill/>
          <a:ln>
            <a:noFill/>
          </a:ln>
        </p:spPr>
        <p:txBody>
          <a:bodyPr anchorCtr="0" anchor="t" bIns="56500" lIns="113050" spcFirstLastPara="1" rIns="113050" wrap="square" tIns="56500">
            <a:spAutoFit/>
          </a:bodyPr>
          <a:lstStyle/>
          <a:p>
            <a:pPr indent="-282709" lvl="0" marL="565419" marR="0" rtl="0" algn="ctr">
              <a:lnSpc>
                <a:spcPct val="100000"/>
              </a:lnSpc>
              <a:spcBef>
                <a:spcPts val="0"/>
              </a:spcBef>
              <a:spcAft>
                <a:spcPts val="0"/>
              </a:spcAft>
              <a:buClr>
                <a:srgbClr val="3F3F3F"/>
              </a:buClr>
              <a:buSzPts val="2200"/>
              <a:buFont typeface="Arial"/>
              <a:buNone/>
            </a:pPr>
            <a:r>
              <a:rPr b="1" i="0" lang="en-US" sz="3463" u="none" cap="none" strike="noStrike">
                <a:solidFill>
                  <a:srgbClr val="3F3F3F"/>
                </a:solidFill>
                <a:latin typeface="Open Sans"/>
                <a:ea typeface="Open Sans"/>
                <a:cs typeface="Open Sans"/>
                <a:sym typeface="Open Sans"/>
              </a:rPr>
              <a:t>Learning Objectives</a:t>
            </a:r>
            <a:endParaRPr b="0" i="0" sz="1731" u="none" cap="none" strike="noStrike">
              <a:solidFill>
                <a:srgbClr val="3F3F3F"/>
              </a:solidFill>
              <a:latin typeface="Arial"/>
              <a:ea typeface="Arial"/>
              <a:cs typeface="Arial"/>
              <a:sym typeface="Arial"/>
            </a:endParaRPr>
          </a:p>
        </p:txBody>
      </p:sp>
      <p:sp>
        <p:nvSpPr>
          <p:cNvPr id="135" name="Google Shape;135;p111"/>
          <p:cNvSpPr/>
          <p:nvPr/>
        </p:nvSpPr>
        <p:spPr>
          <a:xfrm>
            <a:off x="904414" y="2391548"/>
            <a:ext cx="9755271" cy="684216"/>
          </a:xfrm>
          <a:prstGeom prst="rect">
            <a:avLst/>
          </a:prstGeom>
          <a:noFill/>
          <a:ln>
            <a:noFill/>
          </a:ln>
        </p:spPr>
        <p:txBody>
          <a:bodyPr anchorCtr="0" anchor="t" bIns="0" lIns="113050" spcFirstLastPara="1" rIns="113050" wrap="square" tIns="0">
            <a:normAutofit/>
          </a:bodyPr>
          <a:lstStyle/>
          <a:p>
            <a:pPr indent="-424064" lvl="0" marL="424064" marR="0" rtl="0" algn="l">
              <a:lnSpc>
                <a:spcPct val="90000"/>
              </a:lnSpc>
              <a:spcBef>
                <a:spcPts val="1237"/>
              </a:spcBef>
              <a:spcAft>
                <a:spcPts val="0"/>
              </a:spcAft>
              <a:buClr>
                <a:schemeClr val="dk1"/>
              </a:buClr>
              <a:buSzPts val="2800"/>
              <a:buFont typeface="Arial"/>
              <a:buNone/>
            </a:pPr>
            <a:r>
              <a:rPr b="0" i="0" lang="en-US" sz="2721" u="none" cap="none" strike="noStrike">
                <a:solidFill>
                  <a:srgbClr val="3F3F3F"/>
                </a:solidFill>
                <a:latin typeface="Open Sans"/>
                <a:ea typeface="Open Sans"/>
                <a:cs typeface="Open Sans"/>
                <a:sym typeface="Open Sans"/>
              </a:rPr>
              <a:t>By the end of this lesson, you will be able to:</a:t>
            </a:r>
            <a:endParaRPr sz="2226">
              <a:solidFill>
                <a:srgbClr val="3F3F3F"/>
              </a:solidFill>
              <a:latin typeface="Open Sans"/>
              <a:ea typeface="Open Sans"/>
              <a:cs typeface="Open Sans"/>
              <a:sym typeface="Open Sans"/>
            </a:endParaRPr>
          </a:p>
        </p:txBody>
      </p:sp>
      <p:sp>
        <p:nvSpPr>
          <p:cNvPr id="136" name="Google Shape;136;p111"/>
          <p:cNvSpPr/>
          <p:nvPr/>
        </p:nvSpPr>
        <p:spPr>
          <a:xfrm>
            <a:off x="3670151" y="1036023"/>
            <a:ext cx="5431052" cy="47122"/>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26">
              <a:solidFill>
                <a:schemeClr val="lt1"/>
              </a:solidFill>
              <a:latin typeface="Open Sans"/>
              <a:ea typeface="Open Sans"/>
              <a:cs typeface="Open Sans"/>
              <a:sym typeface="Open Sans"/>
            </a:endParaRPr>
          </a:p>
        </p:txBody>
      </p:sp>
      <p:sp>
        <p:nvSpPr>
          <p:cNvPr id="137" name="Google Shape;137;p111"/>
          <p:cNvSpPr txBox="1"/>
          <p:nvPr>
            <p:ph idx="1" type="body"/>
          </p:nvPr>
        </p:nvSpPr>
        <p:spPr>
          <a:xfrm>
            <a:off x="924011" y="3333903"/>
            <a:ext cx="11790470" cy="1834226"/>
          </a:xfrm>
          <a:prstGeom prst="rect">
            <a:avLst/>
          </a:prstGeom>
          <a:noFill/>
          <a:ln>
            <a:noFill/>
          </a:ln>
        </p:spPr>
        <p:txBody>
          <a:bodyPr anchorCtr="0" anchor="t" bIns="45700" lIns="91425" spcFirstLastPara="1" rIns="91425" wrap="square" tIns="45700">
            <a:spAutoFit/>
          </a:bodyPr>
          <a:lstStyle>
            <a:lvl1pPr indent="-401383" lvl="0" marL="457200" algn="l">
              <a:lnSpc>
                <a:spcPct val="114000"/>
              </a:lnSpc>
              <a:spcBef>
                <a:spcPts val="1237"/>
              </a:spcBef>
              <a:spcAft>
                <a:spcPts val="0"/>
              </a:spcAft>
              <a:buClr>
                <a:srgbClr val="3F3F3F"/>
              </a:buClr>
              <a:buSzPts val="2721"/>
              <a:buFont typeface="Open Sans"/>
              <a:buChar char="•"/>
              <a:defRPr/>
            </a:lvl1pPr>
            <a:lvl2pPr indent="-401383" lvl="1" marL="914400" algn="l">
              <a:lnSpc>
                <a:spcPct val="114000"/>
              </a:lnSpc>
              <a:spcBef>
                <a:spcPts val="1237"/>
              </a:spcBef>
              <a:spcAft>
                <a:spcPts val="0"/>
              </a:spcAft>
              <a:buClr>
                <a:srgbClr val="3F3F3F"/>
              </a:buClr>
              <a:buSzPts val="2721"/>
              <a:buChar char="•"/>
              <a:defRPr/>
            </a:lvl2pPr>
            <a:lvl3pPr indent="-401383" lvl="2" marL="1371600" algn="l">
              <a:lnSpc>
                <a:spcPct val="114000"/>
              </a:lnSpc>
              <a:spcBef>
                <a:spcPts val="1237"/>
              </a:spcBef>
              <a:spcAft>
                <a:spcPts val="0"/>
              </a:spcAft>
              <a:buClr>
                <a:srgbClr val="3F3F3F"/>
              </a:buClr>
              <a:buSzPts val="2721"/>
              <a:buChar char="•"/>
              <a:defRPr/>
            </a:lvl3pPr>
            <a:lvl4pPr indent="-369950" lvl="3" marL="1828800" algn="l">
              <a:lnSpc>
                <a:spcPct val="114000"/>
              </a:lnSpc>
              <a:spcBef>
                <a:spcPts val="1237"/>
              </a:spcBef>
              <a:spcAft>
                <a:spcPts val="0"/>
              </a:spcAft>
              <a:buClr>
                <a:schemeClr val="dk1"/>
              </a:buClr>
              <a:buSzPts val="2226"/>
              <a:buChar char="•"/>
              <a:defRPr/>
            </a:lvl4pPr>
            <a:lvl5pPr indent="-369951" lvl="4" marL="2286000" algn="l">
              <a:lnSpc>
                <a:spcPct val="114000"/>
              </a:lnSpc>
              <a:spcBef>
                <a:spcPts val="1237"/>
              </a:spcBef>
              <a:spcAft>
                <a:spcPts val="0"/>
              </a:spcAft>
              <a:buClr>
                <a:schemeClr val="dk1"/>
              </a:buClr>
              <a:buSzPts val="2226"/>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Content_Slide">
  <p:cSld name="Bullet_Content_Slide">
    <p:spTree>
      <p:nvGrpSpPr>
        <p:cNvPr id="138" name="Shape 138"/>
        <p:cNvGrpSpPr/>
        <p:nvPr/>
      </p:nvGrpSpPr>
      <p:grpSpPr>
        <a:xfrm>
          <a:off x="0" y="0"/>
          <a:ext cx="0" cy="0"/>
          <a:chOff x="0" y="0"/>
          <a:chExt cx="0" cy="0"/>
        </a:xfrm>
      </p:grpSpPr>
      <p:pic>
        <p:nvPicPr>
          <p:cNvPr id="139" name="Google Shape;139;p112"/>
          <p:cNvPicPr preferRelativeResize="0"/>
          <p:nvPr/>
        </p:nvPicPr>
        <p:blipFill rotWithShape="1">
          <a:blip r:embed="rId2">
            <a:alphaModFix/>
          </a:blip>
          <a:srcRect b="0" l="0" r="0" t="0"/>
          <a:stretch/>
        </p:blipFill>
        <p:spPr>
          <a:xfrm>
            <a:off x="1" y="1"/>
            <a:ext cx="20104099" cy="11309349"/>
          </a:xfrm>
          <a:prstGeom prst="rect">
            <a:avLst/>
          </a:prstGeom>
          <a:noFill/>
          <a:ln>
            <a:noFill/>
          </a:ln>
        </p:spPr>
      </p:pic>
      <p:sp>
        <p:nvSpPr>
          <p:cNvPr id="140" name="Google Shape;140;p112"/>
          <p:cNvSpPr txBox="1"/>
          <p:nvPr>
            <p:ph idx="1" type="body"/>
          </p:nvPr>
        </p:nvSpPr>
        <p:spPr>
          <a:xfrm>
            <a:off x="1597665" y="1871080"/>
            <a:ext cx="16939335" cy="1117795"/>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237"/>
              </a:spcBef>
              <a:spcAft>
                <a:spcPts val="0"/>
              </a:spcAft>
              <a:buClr>
                <a:srgbClr val="3F3F3F"/>
              </a:buClr>
              <a:buSzPts val="2721"/>
              <a:buFont typeface="Arial"/>
              <a:buNone/>
              <a:defRPr>
                <a:solidFill>
                  <a:srgbClr val="3F3F3F"/>
                </a:solidFill>
                <a:latin typeface="Open Sans"/>
                <a:ea typeface="Open Sans"/>
                <a:cs typeface="Open Sans"/>
                <a:sym typeface="Open Sans"/>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pic>
        <p:nvPicPr>
          <p:cNvPr descr="A picture containing colorfulness, pattern, rectangle, screenshot&#10;&#10;Description automatically generated" id="141" name="Google Shape;141;p112"/>
          <p:cNvPicPr preferRelativeResize="0"/>
          <p:nvPr/>
        </p:nvPicPr>
        <p:blipFill rotWithShape="1">
          <a:blip r:embed="rId3">
            <a:alphaModFix/>
          </a:blip>
          <a:srcRect b="0" l="0" r="0" t="0"/>
          <a:stretch/>
        </p:blipFill>
        <p:spPr>
          <a:xfrm>
            <a:off x="20487493" y="1109658"/>
            <a:ext cx="1508151" cy="9018119"/>
          </a:xfrm>
          <a:prstGeom prst="rect">
            <a:avLst/>
          </a:prstGeom>
          <a:noFill/>
          <a:ln>
            <a:noFill/>
          </a:ln>
        </p:spPr>
      </p:pic>
      <p:sp>
        <p:nvSpPr>
          <p:cNvPr id="142" name="Google Shape;142;p112"/>
          <p:cNvSpPr txBox="1"/>
          <p:nvPr>
            <p:ph idx="2" type="body"/>
          </p:nvPr>
        </p:nvSpPr>
        <p:spPr>
          <a:xfrm>
            <a:off x="1590204" y="3231323"/>
            <a:ext cx="16939337" cy="682457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237"/>
              </a:spcBef>
              <a:spcAft>
                <a:spcPts val="0"/>
              </a:spcAft>
              <a:buClr>
                <a:srgbClr val="3F3F3F"/>
              </a:buClr>
              <a:buSzPts val="2721"/>
              <a:buNone/>
              <a:defRPr>
                <a:solidFill>
                  <a:srgbClr val="3F3F3F"/>
                </a:solidFill>
              </a:defRPr>
            </a:lvl1pPr>
            <a:lvl2pPr indent="-401383" lvl="1" marL="914400" algn="l">
              <a:lnSpc>
                <a:spcPct val="114000"/>
              </a:lnSpc>
              <a:spcBef>
                <a:spcPts val="618"/>
              </a:spcBef>
              <a:spcAft>
                <a:spcPts val="0"/>
              </a:spcAft>
              <a:buClr>
                <a:srgbClr val="3F3F3F"/>
              </a:buClr>
              <a:buSzPts val="2721"/>
              <a:buChar char="•"/>
              <a:defRPr>
                <a:solidFill>
                  <a:srgbClr val="3F3F3F"/>
                </a:solidFill>
              </a:defRPr>
            </a:lvl2pPr>
            <a:lvl3pPr indent="-401383" lvl="2" marL="1371600" algn="l">
              <a:lnSpc>
                <a:spcPct val="114000"/>
              </a:lnSpc>
              <a:spcBef>
                <a:spcPts val="618"/>
              </a:spcBef>
              <a:spcAft>
                <a:spcPts val="0"/>
              </a:spcAft>
              <a:buClr>
                <a:srgbClr val="3F3F3F"/>
              </a:buClr>
              <a:buSzPts val="2721"/>
              <a:buFont typeface="Courier New"/>
              <a:buChar char="o"/>
              <a:defRPr>
                <a:solidFill>
                  <a:srgbClr val="3F3F3F"/>
                </a:solidFill>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43" name="Google Shape;143;p112"/>
          <p:cNvSpPr txBox="1"/>
          <p:nvPr>
            <p:ph type="title"/>
          </p:nvPr>
        </p:nvSpPr>
        <p:spPr>
          <a:xfrm>
            <a:off x="-12565" y="284314"/>
            <a:ext cx="20129230" cy="8499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3463">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
  <p:cSld name="Knowledge Check ">
    <p:spTree>
      <p:nvGrpSpPr>
        <p:cNvPr id="144" name="Shape 144"/>
        <p:cNvGrpSpPr/>
        <p:nvPr/>
      </p:nvGrpSpPr>
      <p:grpSpPr>
        <a:xfrm>
          <a:off x="0" y="0"/>
          <a:ext cx="0" cy="0"/>
          <a:chOff x="0" y="0"/>
          <a:chExt cx="0" cy="0"/>
        </a:xfrm>
      </p:grpSpPr>
      <p:pic>
        <p:nvPicPr>
          <p:cNvPr id="145" name="Google Shape;145;p113"/>
          <p:cNvPicPr preferRelativeResize="0"/>
          <p:nvPr/>
        </p:nvPicPr>
        <p:blipFill rotWithShape="1">
          <a:blip r:embed="rId2">
            <a:alphaModFix/>
          </a:blip>
          <a:srcRect b="0" l="0" r="0" t="0"/>
          <a:stretch/>
        </p:blipFill>
        <p:spPr>
          <a:xfrm>
            <a:off x="0" y="0"/>
            <a:ext cx="20104098" cy="11309348"/>
          </a:xfrm>
          <a:prstGeom prst="rect">
            <a:avLst/>
          </a:prstGeom>
          <a:noFill/>
          <a:ln>
            <a:noFill/>
          </a:ln>
        </p:spPr>
      </p:pic>
      <p:pic>
        <p:nvPicPr>
          <p:cNvPr descr="A picture containing arrow&#10;&#10;Description automatically generated" id="146" name="Google Shape;146;p113"/>
          <p:cNvPicPr preferRelativeResize="0"/>
          <p:nvPr/>
        </p:nvPicPr>
        <p:blipFill rotWithShape="1">
          <a:blip r:embed="rId3">
            <a:alphaModFix/>
          </a:blip>
          <a:srcRect b="0" l="0" r="0" t="0"/>
          <a:stretch/>
        </p:blipFill>
        <p:spPr>
          <a:xfrm>
            <a:off x="0" y="0"/>
            <a:ext cx="20104100" cy="11309350"/>
          </a:xfrm>
          <a:prstGeom prst="rect">
            <a:avLst/>
          </a:prstGeom>
          <a:noFill/>
          <a:ln>
            <a:noFill/>
          </a:ln>
        </p:spPr>
      </p:pic>
      <p:sp>
        <p:nvSpPr>
          <p:cNvPr id="147" name="Google Shape;147;p113"/>
          <p:cNvSpPr/>
          <p:nvPr/>
        </p:nvSpPr>
        <p:spPr>
          <a:xfrm>
            <a:off x="11075939" y="5331115"/>
            <a:ext cx="5960892" cy="532903"/>
          </a:xfrm>
          <a:prstGeom prst="rect">
            <a:avLst/>
          </a:prstGeom>
          <a:noFill/>
          <a:ln>
            <a:noFill/>
          </a:ln>
        </p:spPr>
        <p:txBody>
          <a:bodyPr anchorCtr="0" anchor="t" bIns="0" lIns="113050" spcFirstLastPara="1" rIns="11305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3463" u="none" cap="none" strike="noStrike">
                <a:solidFill>
                  <a:srgbClr val="3F3F3F"/>
                </a:solidFill>
                <a:latin typeface="Open Sans"/>
                <a:ea typeface="Open Sans"/>
                <a:cs typeface="Open Sans"/>
                <a:sym typeface="Open Sans"/>
              </a:rPr>
              <a:t>Knowledge Check</a:t>
            </a:r>
            <a:endParaRPr b="0" i="0" sz="1731" u="none" cap="none" strike="noStrike">
              <a:solidFill>
                <a:srgbClr val="3F3F3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p:cSld name="Question">
    <p:spTree>
      <p:nvGrpSpPr>
        <p:cNvPr id="148" name="Shape 148"/>
        <p:cNvGrpSpPr/>
        <p:nvPr/>
      </p:nvGrpSpPr>
      <p:grpSpPr>
        <a:xfrm>
          <a:off x="0" y="0"/>
          <a:ext cx="0" cy="0"/>
          <a:chOff x="0" y="0"/>
          <a:chExt cx="0" cy="0"/>
        </a:xfrm>
      </p:grpSpPr>
      <p:pic>
        <p:nvPicPr>
          <p:cNvPr id="149" name="Google Shape;149;p114"/>
          <p:cNvPicPr preferRelativeResize="0"/>
          <p:nvPr/>
        </p:nvPicPr>
        <p:blipFill rotWithShape="1">
          <a:blip r:embed="rId2">
            <a:alphaModFix/>
          </a:blip>
          <a:srcRect b="0" l="0" r="0" t="0"/>
          <a:stretch/>
        </p:blipFill>
        <p:spPr>
          <a:xfrm>
            <a:off x="2" y="2"/>
            <a:ext cx="20104099" cy="11309349"/>
          </a:xfrm>
          <a:prstGeom prst="rect">
            <a:avLst/>
          </a:prstGeom>
          <a:noFill/>
          <a:ln>
            <a:noFill/>
          </a:ln>
        </p:spPr>
      </p:pic>
      <p:sp>
        <p:nvSpPr>
          <p:cNvPr id="150" name="Google Shape;150;p114"/>
          <p:cNvSpPr/>
          <p:nvPr/>
        </p:nvSpPr>
        <p:spPr>
          <a:xfrm>
            <a:off x="1584376" y="723104"/>
            <a:ext cx="2084987" cy="1778867"/>
          </a:xfrm>
          <a:prstGeom prst="rect">
            <a:avLst/>
          </a:prstGeom>
          <a:solidFill>
            <a:srgbClr val="3D9C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26">
              <a:solidFill>
                <a:schemeClr val="lt1"/>
              </a:solidFill>
              <a:latin typeface="Open Sans"/>
              <a:ea typeface="Open Sans"/>
              <a:cs typeface="Open Sans"/>
              <a:sym typeface="Open Sans"/>
            </a:endParaRPr>
          </a:p>
        </p:txBody>
      </p:sp>
      <p:sp>
        <p:nvSpPr>
          <p:cNvPr id="151" name="Google Shape;151;p114"/>
          <p:cNvSpPr txBox="1"/>
          <p:nvPr/>
        </p:nvSpPr>
        <p:spPr>
          <a:xfrm>
            <a:off x="1583580" y="905744"/>
            <a:ext cx="2101066" cy="570990"/>
          </a:xfrm>
          <a:prstGeom prst="rect">
            <a:avLst/>
          </a:prstGeom>
          <a:noFill/>
          <a:ln>
            <a:noFill/>
          </a:ln>
        </p:spPr>
        <p:txBody>
          <a:bodyPr anchorCtr="0" anchor="ctr" bIns="56500" lIns="113050" spcFirstLastPara="1" rIns="113050" wrap="square" tIns="565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73" u="none" cap="none" strike="noStrike">
                <a:solidFill>
                  <a:srgbClr val="FFFFFF"/>
                </a:solidFill>
                <a:latin typeface="Open Sans"/>
                <a:ea typeface="Open Sans"/>
                <a:cs typeface="Open Sans"/>
                <a:sym typeface="Open Sans"/>
              </a:rPr>
              <a:t>Knowledge Check</a:t>
            </a:r>
            <a:endParaRPr b="1" i="0" sz="2473" u="none" cap="none" strike="noStrike">
              <a:solidFill>
                <a:srgbClr val="FFFFFF"/>
              </a:solidFill>
              <a:latin typeface="Open Sans"/>
              <a:ea typeface="Open Sans"/>
              <a:cs typeface="Open Sans"/>
              <a:sym typeface="Open Sans"/>
            </a:endParaRPr>
          </a:p>
        </p:txBody>
      </p:sp>
      <p:sp>
        <p:nvSpPr>
          <p:cNvPr id="152" name="Google Shape;152;p114"/>
          <p:cNvSpPr/>
          <p:nvPr/>
        </p:nvSpPr>
        <p:spPr>
          <a:xfrm>
            <a:off x="1577939" y="717941"/>
            <a:ext cx="17429640" cy="1789190"/>
          </a:xfrm>
          <a:prstGeom prst="rect">
            <a:avLst/>
          </a:prstGeom>
          <a:noFill/>
          <a:ln cap="flat" cmpd="sng" w="12700">
            <a:solidFill>
              <a:srgbClr val="3D9C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26">
              <a:solidFill>
                <a:schemeClr val="lt1"/>
              </a:solidFill>
              <a:latin typeface="Open Sans"/>
              <a:ea typeface="Open Sans"/>
              <a:cs typeface="Open Sans"/>
              <a:sym typeface="Open Sans"/>
            </a:endParaRPr>
          </a:p>
        </p:txBody>
      </p:sp>
      <p:sp>
        <p:nvSpPr>
          <p:cNvPr id="153" name="Google Shape;153;p114"/>
          <p:cNvSpPr txBox="1"/>
          <p:nvPr/>
        </p:nvSpPr>
        <p:spPr>
          <a:xfrm>
            <a:off x="2113456" y="3337125"/>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A.</a:t>
            </a:r>
            <a:endParaRPr/>
          </a:p>
        </p:txBody>
      </p:sp>
      <p:sp>
        <p:nvSpPr>
          <p:cNvPr id="154" name="Google Shape;154;p114"/>
          <p:cNvSpPr txBox="1"/>
          <p:nvPr>
            <p:ph idx="1" type="body"/>
          </p:nvPr>
        </p:nvSpPr>
        <p:spPr>
          <a:xfrm>
            <a:off x="2882112" y="3337124"/>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55" name="Google Shape;155;p114"/>
          <p:cNvSpPr txBox="1"/>
          <p:nvPr/>
        </p:nvSpPr>
        <p:spPr>
          <a:xfrm>
            <a:off x="2118547" y="4488447"/>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B.</a:t>
            </a:r>
            <a:endParaRPr/>
          </a:p>
        </p:txBody>
      </p:sp>
      <p:sp>
        <p:nvSpPr>
          <p:cNvPr id="156" name="Google Shape;156;p114"/>
          <p:cNvSpPr txBox="1"/>
          <p:nvPr>
            <p:ph idx="2" type="body"/>
          </p:nvPr>
        </p:nvSpPr>
        <p:spPr>
          <a:xfrm>
            <a:off x="2887202" y="4488447"/>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57" name="Google Shape;157;p114"/>
          <p:cNvSpPr txBox="1"/>
          <p:nvPr/>
        </p:nvSpPr>
        <p:spPr>
          <a:xfrm>
            <a:off x="2118547" y="5649952"/>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C.</a:t>
            </a:r>
            <a:endParaRPr/>
          </a:p>
        </p:txBody>
      </p:sp>
      <p:sp>
        <p:nvSpPr>
          <p:cNvPr id="158" name="Google Shape;158;p114"/>
          <p:cNvSpPr txBox="1"/>
          <p:nvPr>
            <p:ph idx="3" type="body"/>
          </p:nvPr>
        </p:nvSpPr>
        <p:spPr>
          <a:xfrm>
            <a:off x="2887202" y="5649952"/>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59" name="Google Shape;159;p114"/>
          <p:cNvSpPr txBox="1"/>
          <p:nvPr/>
        </p:nvSpPr>
        <p:spPr>
          <a:xfrm>
            <a:off x="2123637" y="6816558"/>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D.</a:t>
            </a:r>
            <a:endParaRPr/>
          </a:p>
        </p:txBody>
      </p:sp>
      <p:sp>
        <p:nvSpPr>
          <p:cNvPr id="160" name="Google Shape;160;p114"/>
          <p:cNvSpPr txBox="1"/>
          <p:nvPr>
            <p:ph idx="4" type="body"/>
          </p:nvPr>
        </p:nvSpPr>
        <p:spPr>
          <a:xfrm>
            <a:off x="2892293" y="6816558"/>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61" name="Google Shape;161;p114"/>
          <p:cNvSpPr txBox="1"/>
          <p:nvPr>
            <p:ph idx="5" type="body"/>
          </p:nvPr>
        </p:nvSpPr>
        <p:spPr>
          <a:xfrm>
            <a:off x="3669364" y="717703"/>
            <a:ext cx="15337258" cy="178966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721"/>
              <a:buNone/>
              <a:defRPr b="1">
                <a:solidFill>
                  <a:srgbClr val="3F3F3F"/>
                </a:solidFill>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62" name="Google Shape;162;p114"/>
          <p:cNvSpPr txBox="1"/>
          <p:nvPr>
            <p:ph idx="6" type="body"/>
          </p:nvPr>
        </p:nvSpPr>
        <p:spPr>
          <a:xfrm>
            <a:off x="1932237" y="1476499"/>
            <a:ext cx="1403754" cy="1026874"/>
          </a:xfrm>
          <a:prstGeom prst="rect">
            <a:avLst/>
          </a:prstGeom>
          <a:noFill/>
          <a:ln>
            <a:noFill/>
          </a:ln>
        </p:spPr>
        <p:txBody>
          <a:bodyPr anchorCtr="0" anchor="ctr" bIns="45700" lIns="91425" spcFirstLastPara="1" rIns="91425" wrap="square" tIns="45700">
            <a:normAutofit/>
          </a:bodyPr>
          <a:lstStyle>
            <a:lvl1pPr indent="-228600" lvl="0" marL="457200" algn="ctr">
              <a:lnSpc>
                <a:spcPct val="114000"/>
              </a:lnSpc>
              <a:spcBef>
                <a:spcPts val="0"/>
              </a:spcBef>
              <a:spcAft>
                <a:spcPts val="0"/>
              </a:spcAft>
              <a:buClr>
                <a:schemeClr val="lt1"/>
              </a:buClr>
              <a:buSzPts val="2721"/>
              <a:buNone/>
              <a:defRPr b="1">
                <a:solidFill>
                  <a:schemeClr val="lt1"/>
                </a:solidFill>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_Ans_IS">
  <p:cSld name="Ques_Ans_IS">
    <p:spTree>
      <p:nvGrpSpPr>
        <p:cNvPr id="163" name="Shape 163"/>
        <p:cNvGrpSpPr/>
        <p:nvPr/>
      </p:nvGrpSpPr>
      <p:grpSpPr>
        <a:xfrm>
          <a:off x="0" y="0"/>
          <a:ext cx="0" cy="0"/>
          <a:chOff x="0" y="0"/>
          <a:chExt cx="0" cy="0"/>
        </a:xfrm>
      </p:grpSpPr>
      <p:pic>
        <p:nvPicPr>
          <p:cNvPr id="164" name="Google Shape;164;p115"/>
          <p:cNvPicPr preferRelativeResize="0"/>
          <p:nvPr/>
        </p:nvPicPr>
        <p:blipFill rotWithShape="1">
          <a:blip r:embed="rId2">
            <a:alphaModFix/>
          </a:blip>
          <a:srcRect b="0" l="0" r="0" t="0"/>
          <a:stretch/>
        </p:blipFill>
        <p:spPr>
          <a:xfrm>
            <a:off x="2" y="2"/>
            <a:ext cx="20104099" cy="11309349"/>
          </a:xfrm>
          <a:prstGeom prst="rect">
            <a:avLst/>
          </a:prstGeom>
          <a:noFill/>
          <a:ln>
            <a:noFill/>
          </a:ln>
        </p:spPr>
      </p:pic>
      <p:sp>
        <p:nvSpPr>
          <p:cNvPr id="165" name="Google Shape;165;p115"/>
          <p:cNvSpPr txBox="1"/>
          <p:nvPr/>
        </p:nvSpPr>
        <p:spPr>
          <a:xfrm>
            <a:off x="828644" y="9114893"/>
            <a:ext cx="3399813" cy="494858"/>
          </a:xfrm>
          <a:prstGeom prst="rect">
            <a:avLst/>
          </a:prstGeom>
          <a:noFill/>
          <a:ln>
            <a:noFill/>
          </a:ln>
        </p:spPr>
        <p:txBody>
          <a:bodyPr anchorCtr="0" anchor="t" bIns="56500" lIns="113050" spcFirstLastPara="1" rIns="113050" wrap="square" tIns="56500">
            <a:noAutofit/>
          </a:bodyPr>
          <a:lstStyle/>
          <a:p>
            <a:pPr indent="0" lvl="0" marL="0" marR="0" rtl="0" algn="l">
              <a:lnSpc>
                <a:spcPct val="100000"/>
              </a:lnSpc>
              <a:spcBef>
                <a:spcPts val="0"/>
              </a:spcBef>
              <a:spcAft>
                <a:spcPts val="0"/>
              </a:spcAft>
              <a:buClr>
                <a:srgbClr val="000000"/>
              </a:buClr>
              <a:buSzPts val="2000"/>
              <a:buFont typeface="Arial"/>
              <a:buNone/>
            </a:pPr>
            <a:r>
              <a:rPr b="0" i="0" lang="en-US" sz="2473" u="none" cap="none" strike="noStrike">
                <a:solidFill>
                  <a:srgbClr val="3F3F3F"/>
                </a:solidFill>
                <a:latin typeface="Open Sans"/>
                <a:ea typeface="Open Sans"/>
                <a:cs typeface="Open Sans"/>
                <a:sym typeface="Open Sans"/>
              </a:rPr>
              <a:t>The correct answer is</a:t>
            </a:r>
            <a:endParaRPr b="0" i="0" sz="1731" u="none" cap="none" strike="noStrike">
              <a:solidFill>
                <a:srgbClr val="000000"/>
              </a:solidFill>
              <a:latin typeface="Open Sans"/>
              <a:ea typeface="Open Sans"/>
              <a:cs typeface="Open Sans"/>
              <a:sym typeface="Open Sans"/>
            </a:endParaRPr>
          </a:p>
        </p:txBody>
      </p:sp>
      <p:cxnSp>
        <p:nvCxnSpPr>
          <p:cNvPr id="166" name="Google Shape;166;p115"/>
          <p:cNvCxnSpPr/>
          <p:nvPr/>
        </p:nvCxnSpPr>
        <p:spPr>
          <a:xfrm>
            <a:off x="828644" y="9714326"/>
            <a:ext cx="16284321" cy="0"/>
          </a:xfrm>
          <a:prstGeom prst="straightConnector1">
            <a:avLst/>
          </a:prstGeom>
          <a:noFill/>
          <a:ln cap="flat" cmpd="sng" w="9525">
            <a:solidFill>
              <a:schemeClr val="dk1"/>
            </a:solidFill>
            <a:prstDash val="solid"/>
            <a:round/>
            <a:headEnd len="sm" w="sm" type="none"/>
            <a:tailEnd len="sm" w="sm" type="none"/>
          </a:ln>
        </p:spPr>
      </p:cxnSp>
      <p:cxnSp>
        <p:nvCxnSpPr>
          <p:cNvPr id="167" name="Google Shape;167;p115"/>
          <p:cNvCxnSpPr/>
          <p:nvPr/>
        </p:nvCxnSpPr>
        <p:spPr>
          <a:xfrm>
            <a:off x="803170" y="8985835"/>
            <a:ext cx="16284321" cy="0"/>
          </a:xfrm>
          <a:prstGeom prst="straightConnector1">
            <a:avLst/>
          </a:prstGeom>
          <a:noFill/>
          <a:ln cap="flat" cmpd="sng" w="9525">
            <a:solidFill>
              <a:schemeClr val="dk1"/>
            </a:solidFill>
            <a:prstDash val="solid"/>
            <a:round/>
            <a:headEnd len="sm" w="sm" type="none"/>
            <a:tailEnd len="sm" w="sm" type="none"/>
          </a:ln>
        </p:spPr>
      </p:cxnSp>
      <p:sp>
        <p:nvSpPr>
          <p:cNvPr id="168" name="Google Shape;168;p115"/>
          <p:cNvSpPr txBox="1"/>
          <p:nvPr>
            <p:ph idx="1" type="body"/>
          </p:nvPr>
        </p:nvSpPr>
        <p:spPr>
          <a:xfrm>
            <a:off x="4020821" y="9001051"/>
            <a:ext cx="10925715" cy="722542"/>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024F93"/>
              </a:buClr>
              <a:buSzPts val="2473"/>
              <a:buNone/>
              <a:defRPr b="1" sz="2473">
                <a:solidFill>
                  <a:srgbClr val="024F93"/>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69" name="Google Shape;169;p115"/>
          <p:cNvSpPr txBox="1"/>
          <p:nvPr>
            <p:ph idx="2" type="body"/>
          </p:nvPr>
        </p:nvSpPr>
        <p:spPr>
          <a:xfrm>
            <a:off x="828509" y="9815182"/>
            <a:ext cx="16195188" cy="124285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b="1" sz="2473"/>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70" name="Google Shape;170;p115"/>
          <p:cNvSpPr/>
          <p:nvPr/>
        </p:nvSpPr>
        <p:spPr>
          <a:xfrm>
            <a:off x="1584376" y="723104"/>
            <a:ext cx="2084987" cy="1778867"/>
          </a:xfrm>
          <a:prstGeom prst="rect">
            <a:avLst/>
          </a:prstGeom>
          <a:solidFill>
            <a:srgbClr val="3D9C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26">
              <a:solidFill>
                <a:schemeClr val="lt1"/>
              </a:solidFill>
              <a:latin typeface="Open Sans"/>
              <a:ea typeface="Open Sans"/>
              <a:cs typeface="Open Sans"/>
              <a:sym typeface="Open Sans"/>
            </a:endParaRPr>
          </a:p>
        </p:txBody>
      </p:sp>
      <p:sp>
        <p:nvSpPr>
          <p:cNvPr id="171" name="Google Shape;171;p115"/>
          <p:cNvSpPr txBox="1"/>
          <p:nvPr/>
        </p:nvSpPr>
        <p:spPr>
          <a:xfrm>
            <a:off x="1583580" y="905744"/>
            <a:ext cx="2101066" cy="570990"/>
          </a:xfrm>
          <a:prstGeom prst="rect">
            <a:avLst/>
          </a:prstGeom>
          <a:noFill/>
          <a:ln>
            <a:noFill/>
          </a:ln>
        </p:spPr>
        <p:txBody>
          <a:bodyPr anchorCtr="0" anchor="ctr" bIns="56500" lIns="113050" spcFirstLastPara="1" rIns="113050" wrap="square" tIns="565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73" u="none" cap="none" strike="noStrike">
                <a:solidFill>
                  <a:srgbClr val="FFFFFF"/>
                </a:solidFill>
                <a:latin typeface="Open Sans"/>
                <a:ea typeface="Open Sans"/>
                <a:cs typeface="Open Sans"/>
                <a:sym typeface="Open Sans"/>
              </a:rPr>
              <a:t>Knowledge Check</a:t>
            </a:r>
            <a:endParaRPr b="1" i="0" sz="2473" u="none" cap="none" strike="noStrike">
              <a:solidFill>
                <a:srgbClr val="FFFFFF"/>
              </a:solidFill>
              <a:latin typeface="Open Sans"/>
              <a:ea typeface="Open Sans"/>
              <a:cs typeface="Open Sans"/>
              <a:sym typeface="Open Sans"/>
            </a:endParaRPr>
          </a:p>
        </p:txBody>
      </p:sp>
      <p:sp>
        <p:nvSpPr>
          <p:cNvPr id="172" name="Google Shape;172;p115"/>
          <p:cNvSpPr/>
          <p:nvPr/>
        </p:nvSpPr>
        <p:spPr>
          <a:xfrm>
            <a:off x="1577939" y="717941"/>
            <a:ext cx="17429640" cy="1789190"/>
          </a:xfrm>
          <a:prstGeom prst="rect">
            <a:avLst/>
          </a:prstGeom>
          <a:noFill/>
          <a:ln cap="flat" cmpd="sng" w="12700">
            <a:solidFill>
              <a:srgbClr val="3D9C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26">
              <a:solidFill>
                <a:schemeClr val="lt1"/>
              </a:solidFill>
              <a:latin typeface="Open Sans"/>
              <a:ea typeface="Open Sans"/>
              <a:cs typeface="Open Sans"/>
              <a:sym typeface="Open Sans"/>
            </a:endParaRPr>
          </a:p>
        </p:txBody>
      </p:sp>
      <p:sp>
        <p:nvSpPr>
          <p:cNvPr id="173" name="Google Shape;173;p115"/>
          <p:cNvSpPr txBox="1"/>
          <p:nvPr/>
        </p:nvSpPr>
        <p:spPr>
          <a:xfrm>
            <a:off x="2123637" y="6816558"/>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D.</a:t>
            </a:r>
            <a:endParaRPr/>
          </a:p>
        </p:txBody>
      </p:sp>
      <p:sp>
        <p:nvSpPr>
          <p:cNvPr id="174" name="Google Shape;174;p115"/>
          <p:cNvSpPr txBox="1"/>
          <p:nvPr/>
        </p:nvSpPr>
        <p:spPr>
          <a:xfrm>
            <a:off x="2118547" y="5649952"/>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C.</a:t>
            </a:r>
            <a:endParaRPr/>
          </a:p>
        </p:txBody>
      </p:sp>
      <p:sp>
        <p:nvSpPr>
          <p:cNvPr id="175" name="Google Shape;175;p115"/>
          <p:cNvSpPr txBox="1"/>
          <p:nvPr/>
        </p:nvSpPr>
        <p:spPr>
          <a:xfrm>
            <a:off x="2118547" y="4488447"/>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B.</a:t>
            </a:r>
            <a:endParaRPr/>
          </a:p>
        </p:txBody>
      </p:sp>
      <p:sp>
        <p:nvSpPr>
          <p:cNvPr id="176" name="Google Shape;176;p115"/>
          <p:cNvSpPr txBox="1"/>
          <p:nvPr/>
        </p:nvSpPr>
        <p:spPr>
          <a:xfrm>
            <a:off x="2113456" y="3337125"/>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A.</a:t>
            </a:r>
            <a:endParaRPr/>
          </a:p>
        </p:txBody>
      </p:sp>
      <p:sp>
        <p:nvSpPr>
          <p:cNvPr id="177" name="Google Shape;177;p115"/>
          <p:cNvSpPr txBox="1"/>
          <p:nvPr>
            <p:ph idx="3" type="body"/>
          </p:nvPr>
        </p:nvSpPr>
        <p:spPr>
          <a:xfrm>
            <a:off x="2892293" y="6816558"/>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78" name="Google Shape;178;p115"/>
          <p:cNvSpPr txBox="1"/>
          <p:nvPr>
            <p:ph idx="4" type="body"/>
          </p:nvPr>
        </p:nvSpPr>
        <p:spPr>
          <a:xfrm>
            <a:off x="2887202" y="5649952"/>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79" name="Google Shape;179;p115"/>
          <p:cNvSpPr txBox="1"/>
          <p:nvPr>
            <p:ph idx="5" type="body"/>
          </p:nvPr>
        </p:nvSpPr>
        <p:spPr>
          <a:xfrm>
            <a:off x="2887202" y="4488447"/>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80" name="Google Shape;180;p115"/>
          <p:cNvSpPr txBox="1"/>
          <p:nvPr>
            <p:ph idx="6" type="body"/>
          </p:nvPr>
        </p:nvSpPr>
        <p:spPr>
          <a:xfrm>
            <a:off x="2882112" y="3337124"/>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81" name="Google Shape;181;p115"/>
          <p:cNvSpPr txBox="1"/>
          <p:nvPr>
            <p:ph idx="7" type="body"/>
          </p:nvPr>
        </p:nvSpPr>
        <p:spPr>
          <a:xfrm>
            <a:off x="3669364" y="717703"/>
            <a:ext cx="15337258" cy="178966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721"/>
              <a:buNone/>
              <a:defRPr b="1">
                <a:solidFill>
                  <a:srgbClr val="3F3F3F"/>
                </a:solidFill>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82" name="Google Shape;182;p115"/>
          <p:cNvSpPr txBox="1"/>
          <p:nvPr>
            <p:ph idx="8" type="body"/>
          </p:nvPr>
        </p:nvSpPr>
        <p:spPr>
          <a:xfrm>
            <a:off x="1932237" y="1476499"/>
            <a:ext cx="1403754" cy="1026874"/>
          </a:xfrm>
          <a:prstGeom prst="rect">
            <a:avLst/>
          </a:prstGeom>
          <a:noFill/>
          <a:ln>
            <a:noFill/>
          </a:ln>
        </p:spPr>
        <p:txBody>
          <a:bodyPr anchorCtr="0" anchor="ctr" bIns="45700" lIns="91425" spcFirstLastPara="1" rIns="91425" wrap="square" tIns="45700">
            <a:normAutofit/>
          </a:bodyPr>
          <a:lstStyle>
            <a:lvl1pPr indent="-228600" lvl="0" marL="457200" algn="ctr">
              <a:lnSpc>
                <a:spcPct val="114000"/>
              </a:lnSpc>
              <a:spcBef>
                <a:spcPts val="0"/>
              </a:spcBef>
              <a:spcAft>
                <a:spcPts val="0"/>
              </a:spcAft>
              <a:buClr>
                <a:schemeClr val="lt1"/>
              </a:buClr>
              <a:buSzPts val="2721"/>
              <a:buNone/>
              <a:defRPr b="1">
                <a:solidFill>
                  <a:schemeClr val="lt1"/>
                </a:solidFill>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_Ans_Are">
  <p:cSld name="Ques_Ans_Are">
    <p:spTree>
      <p:nvGrpSpPr>
        <p:cNvPr id="183" name="Shape 183"/>
        <p:cNvGrpSpPr/>
        <p:nvPr/>
      </p:nvGrpSpPr>
      <p:grpSpPr>
        <a:xfrm>
          <a:off x="0" y="0"/>
          <a:ext cx="0" cy="0"/>
          <a:chOff x="0" y="0"/>
          <a:chExt cx="0" cy="0"/>
        </a:xfrm>
      </p:grpSpPr>
      <p:pic>
        <p:nvPicPr>
          <p:cNvPr id="184" name="Google Shape;184;p116"/>
          <p:cNvPicPr preferRelativeResize="0"/>
          <p:nvPr/>
        </p:nvPicPr>
        <p:blipFill rotWithShape="1">
          <a:blip r:embed="rId2">
            <a:alphaModFix/>
          </a:blip>
          <a:srcRect b="0" l="0" r="0" t="0"/>
          <a:stretch/>
        </p:blipFill>
        <p:spPr>
          <a:xfrm>
            <a:off x="2" y="2"/>
            <a:ext cx="20104099" cy="11309349"/>
          </a:xfrm>
          <a:prstGeom prst="rect">
            <a:avLst/>
          </a:prstGeom>
          <a:noFill/>
          <a:ln>
            <a:noFill/>
          </a:ln>
        </p:spPr>
      </p:pic>
      <p:sp>
        <p:nvSpPr>
          <p:cNvPr id="185" name="Google Shape;185;p116"/>
          <p:cNvSpPr txBox="1"/>
          <p:nvPr/>
        </p:nvSpPr>
        <p:spPr>
          <a:xfrm>
            <a:off x="828644" y="9114893"/>
            <a:ext cx="3603087" cy="494858"/>
          </a:xfrm>
          <a:prstGeom prst="rect">
            <a:avLst/>
          </a:prstGeom>
          <a:noFill/>
          <a:ln>
            <a:noFill/>
          </a:ln>
        </p:spPr>
        <p:txBody>
          <a:bodyPr anchorCtr="0" anchor="t" bIns="56500" lIns="113050" spcFirstLastPara="1" rIns="113050" wrap="square" tIns="56500">
            <a:noAutofit/>
          </a:bodyPr>
          <a:lstStyle/>
          <a:p>
            <a:pPr indent="0" lvl="0" marL="0" marR="0" rtl="0" algn="l">
              <a:lnSpc>
                <a:spcPct val="100000"/>
              </a:lnSpc>
              <a:spcBef>
                <a:spcPts val="0"/>
              </a:spcBef>
              <a:spcAft>
                <a:spcPts val="0"/>
              </a:spcAft>
              <a:buClr>
                <a:srgbClr val="000000"/>
              </a:buClr>
              <a:buSzPts val="2000"/>
              <a:buFont typeface="Arial"/>
              <a:buNone/>
            </a:pPr>
            <a:r>
              <a:rPr b="0" i="0" lang="en-US" sz="2473" u="none" cap="none" strike="noStrike">
                <a:solidFill>
                  <a:srgbClr val="3F3F3F"/>
                </a:solidFill>
                <a:latin typeface="Open Sans"/>
                <a:ea typeface="Open Sans"/>
                <a:cs typeface="Open Sans"/>
                <a:sym typeface="Open Sans"/>
              </a:rPr>
              <a:t>The correct answer are</a:t>
            </a:r>
            <a:endParaRPr b="0" i="0" sz="1731" u="none" cap="none" strike="noStrike">
              <a:solidFill>
                <a:srgbClr val="000000"/>
              </a:solidFill>
              <a:latin typeface="Open Sans"/>
              <a:ea typeface="Open Sans"/>
              <a:cs typeface="Open Sans"/>
              <a:sym typeface="Open Sans"/>
            </a:endParaRPr>
          </a:p>
        </p:txBody>
      </p:sp>
      <p:cxnSp>
        <p:nvCxnSpPr>
          <p:cNvPr id="186" name="Google Shape;186;p116"/>
          <p:cNvCxnSpPr/>
          <p:nvPr/>
        </p:nvCxnSpPr>
        <p:spPr>
          <a:xfrm>
            <a:off x="828644" y="9714326"/>
            <a:ext cx="16284321" cy="0"/>
          </a:xfrm>
          <a:prstGeom prst="straightConnector1">
            <a:avLst/>
          </a:prstGeom>
          <a:noFill/>
          <a:ln cap="flat" cmpd="sng" w="9525">
            <a:solidFill>
              <a:schemeClr val="dk1"/>
            </a:solidFill>
            <a:prstDash val="solid"/>
            <a:round/>
            <a:headEnd len="sm" w="sm" type="none"/>
            <a:tailEnd len="sm" w="sm" type="none"/>
          </a:ln>
        </p:spPr>
      </p:cxnSp>
      <p:cxnSp>
        <p:nvCxnSpPr>
          <p:cNvPr id="187" name="Google Shape;187;p116"/>
          <p:cNvCxnSpPr/>
          <p:nvPr/>
        </p:nvCxnSpPr>
        <p:spPr>
          <a:xfrm>
            <a:off x="803170" y="8985835"/>
            <a:ext cx="16284321" cy="0"/>
          </a:xfrm>
          <a:prstGeom prst="straightConnector1">
            <a:avLst/>
          </a:prstGeom>
          <a:noFill/>
          <a:ln cap="flat" cmpd="sng" w="9525">
            <a:solidFill>
              <a:schemeClr val="dk1"/>
            </a:solidFill>
            <a:prstDash val="solid"/>
            <a:round/>
            <a:headEnd len="sm" w="sm" type="none"/>
            <a:tailEnd len="sm" w="sm" type="none"/>
          </a:ln>
        </p:spPr>
      </p:cxnSp>
      <p:sp>
        <p:nvSpPr>
          <p:cNvPr id="188" name="Google Shape;188;p116"/>
          <p:cNvSpPr txBox="1"/>
          <p:nvPr>
            <p:ph idx="1" type="body"/>
          </p:nvPr>
        </p:nvSpPr>
        <p:spPr>
          <a:xfrm>
            <a:off x="4309477" y="9001051"/>
            <a:ext cx="10637059" cy="722542"/>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024F93"/>
              </a:buClr>
              <a:buSzPts val="2473"/>
              <a:buNone/>
              <a:defRPr b="1" sz="2473">
                <a:solidFill>
                  <a:srgbClr val="024F93"/>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89" name="Google Shape;189;p116"/>
          <p:cNvSpPr txBox="1"/>
          <p:nvPr>
            <p:ph idx="2" type="body"/>
          </p:nvPr>
        </p:nvSpPr>
        <p:spPr>
          <a:xfrm>
            <a:off x="828509" y="9815182"/>
            <a:ext cx="16195188" cy="124285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b="1" sz="2473"/>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90" name="Google Shape;190;p116"/>
          <p:cNvSpPr/>
          <p:nvPr/>
        </p:nvSpPr>
        <p:spPr>
          <a:xfrm>
            <a:off x="1584376" y="723104"/>
            <a:ext cx="2084987" cy="1778867"/>
          </a:xfrm>
          <a:prstGeom prst="rect">
            <a:avLst/>
          </a:prstGeom>
          <a:solidFill>
            <a:srgbClr val="3D9C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26">
              <a:solidFill>
                <a:schemeClr val="lt1"/>
              </a:solidFill>
              <a:latin typeface="Open Sans"/>
              <a:ea typeface="Open Sans"/>
              <a:cs typeface="Open Sans"/>
              <a:sym typeface="Open Sans"/>
            </a:endParaRPr>
          </a:p>
        </p:txBody>
      </p:sp>
      <p:sp>
        <p:nvSpPr>
          <p:cNvPr id="191" name="Google Shape;191;p116"/>
          <p:cNvSpPr txBox="1"/>
          <p:nvPr/>
        </p:nvSpPr>
        <p:spPr>
          <a:xfrm>
            <a:off x="1583580" y="905744"/>
            <a:ext cx="2101066" cy="570990"/>
          </a:xfrm>
          <a:prstGeom prst="rect">
            <a:avLst/>
          </a:prstGeom>
          <a:noFill/>
          <a:ln>
            <a:noFill/>
          </a:ln>
        </p:spPr>
        <p:txBody>
          <a:bodyPr anchorCtr="0" anchor="ctr" bIns="56500" lIns="113050" spcFirstLastPara="1" rIns="113050" wrap="square" tIns="565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73" u="none" cap="none" strike="noStrike">
                <a:solidFill>
                  <a:srgbClr val="FFFFFF"/>
                </a:solidFill>
                <a:latin typeface="Open Sans"/>
                <a:ea typeface="Open Sans"/>
                <a:cs typeface="Open Sans"/>
                <a:sym typeface="Open Sans"/>
              </a:rPr>
              <a:t>Knowledge Check</a:t>
            </a:r>
            <a:endParaRPr b="1" i="0" sz="2473" u="none" cap="none" strike="noStrike">
              <a:solidFill>
                <a:srgbClr val="FFFFFF"/>
              </a:solidFill>
              <a:latin typeface="Open Sans"/>
              <a:ea typeface="Open Sans"/>
              <a:cs typeface="Open Sans"/>
              <a:sym typeface="Open Sans"/>
            </a:endParaRPr>
          </a:p>
        </p:txBody>
      </p:sp>
      <p:sp>
        <p:nvSpPr>
          <p:cNvPr id="192" name="Google Shape;192;p116"/>
          <p:cNvSpPr/>
          <p:nvPr/>
        </p:nvSpPr>
        <p:spPr>
          <a:xfrm>
            <a:off x="1577939" y="717941"/>
            <a:ext cx="17429640" cy="1789190"/>
          </a:xfrm>
          <a:prstGeom prst="rect">
            <a:avLst/>
          </a:prstGeom>
          <a:noFill/>
          <a:ln cap="flat" cmpd="sng" w="12700">
            <a:solidFill>
              <a:srgbClr val="3D9C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26">
              <a:solidFill>
                <a:schemeClr val="lt1"/>
              </a:solidFill>
              <a:latin typeface="Open Sans"/>
              <a:ea typeface="Open Sans"/>
              <a:cs typeface="Open Sans"/>
              <a:sym typeface="Open Sans"/>
            </a:endParaRPr>
          </a:p>
        </p:txBody>
      </p:sp>
      <p:sp>
        <p:nvSpPr>
          <p:cNvPr id="193" name="Google Shape;193;p116"/>
          <p:cNvSpPr txBox="1"/>
          <p:nvPr/>
        </p:nvSpPr>
        <p:spPr>
          <a:xfrm>
            <a:off x="2113456" y="3337125"/>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A.</a:t>
            </a:r>
            <a:endParaRPr/>
          </a:p>
        </p:txBody>
      </p:sp>
      <p:sp>
        <p:nvSpPr>
          <p:cNvPr id="194" name="Google Shape;194;p116"/>
          <p:cNvSpPr txBox="1"/>
          <p:nvPr>
            <p:ph idx="3" type="body"/>
          </p:nvPr>
        </p:nvSpPr>
        <p:spPr>
          <a:xfrm>
            <a:off x="2882112" y="3337124"/>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95" name="Google Shape;195;p116"/>
          <p:cNvSpPr txBox="1"/>
          <p:nvPr/>
        </p:nvSpPr>
        <p:spPr>
          <a:xfrm>
            <a:off x="2118547" y="4488447"/>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B.</a:t>
            </a:r>
            <a:endParaRPr/>
          </a:p>
        </p:txBody>
      </p:sp>
      <p:sp>
        <p:nvSpPr>
          <p:cNvPr id="196" name="Google Shape;196;p116"/>
          <p:cNvSpPr txBox="1"/>
          <p:nvPr>
            <p:ph idx="4" type="body"/>
          </p:nvPr>
        </p:nvSpPr>
        <p:spPr>
          <a:xfrm>
            <a:off x="2887202" y="4488447"/>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97" name="Google Shape;197;p116"/>
          <p:cNvSpPr txBox="1"/>
          <p:nvPr/>
        </p:nvSpPr>
        <p:spPr>
          <a:xfrm>
            <a:off x="2118547" y="5649952"/>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C.</a:t>
            </a:r>
            <a:endParaRPr/>
          </a:p>
        </p:txBody>
      </p:sp>
      <p:sp>
        <p:nvSpPr>
          <p:cNvPr id="198" name="Google Shape;198;p116"/>
          <p:cNvSpPr txBox="1"/>
          <p:nvPr>
            <p:ph idx="5" type="body"/>
          </p:nvPr>
        </p:nvSpPr>
        <p:spPr>
          <a:xfrm>
            <a:off x="2887202" y="5649952"/>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199" name="Google Shape;199;p116"/>
          <p:cNvSpPr txBox="1"/>
          <p:nvPr/>
        </p:nvSpPr>
        <p:spPr>
          <a:xfrm>
            <a:off x="2123637" y="6816558"/>
            <a:ext cx="575647" cy="521584"/>
          </a:xfrm>
          <a:prstGeom prst="rect">
            <a:avLst/>
          </a:prstGeom>
          <a:noFill/>
          <a:ln>
            <a:noFill/>
          </a:ln>
        </p:spPr>
        <p:txBody>
          <a:bodyPr anchorCtr="0" anchor="ctr" bIns="56525" lIns="113075" spcFirstLastPara="1" rIns="113075" wrap="square" tIns="56525">
            <a:normAutofit/>
          </a:bodyPr>
          <a:lstStyle/>
          <a:p>
            <a:pPr indent="0" lvl="0" marL="0" marR="0" rtl="0" algn="ctr">
              <a:lnSpc>
                <a:spcPct val="114000"/>
              </a:lnSpc>
              <a:spcBef>
                <a:spcPts val="0"/>
              </a:spcBef>
              <a:spcAft>
                <a:spcPts val="0"/>
              </a:spcAft>
              <a:buClr>
                <a:srgbClr val="3F3F3F"/>
              </a:buClr>
              <a:buSzPts val="2473"/>
              <a:buFont typeface="Arial"/>
              <a:buNone/>
            </a:pPr>
            <a:r>
              <a:rPr lang="en-US" sz="2473">
                <a:solidFill>
                  <a:srgbClr val="3F3F3F"/>
                </a:solidFill>
                <a:latin typeface="Open Sans"/>
                <a:ea typeface="Open Sans"/>
                <a:cs typeface="Open Sans"/>
                <a:sym typeface="Open Sans"/>
              </a:rPr>
              <a:t>D.</a:t>
            </a:r>
            <a:endParaRPr/>
          </a:p>
        </p:txBody>
      </p:sp>
      <p:sp>
        <p:nvSpPr>
          <p:cNvPr id="200" name="Google Shape;200;p116"/>
          <p:cNvSpPr txBox="1"/>
          <p:nvPr>
            <p:ph idx="6" type="body"/>
          </p:nvPr>
        </p:nvSpPr>
        <p:spPr>
          <a:xfrm>
            <a:off x="2892293" y="6816558"/>
            <a:ext cx="13913844" cy="10347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473"/>
              <a:buNone/>
              <a:defRPr sz="2473">
                <a:solidFill>
                  <a:srgbClr val="3F3F3F"/>
                </a:solidFill>
              </a:defRPr>
            </a:lvl1pPr>
            <a:lvl2pPr indent="-228600" lvl="1" marL="914400" algn="l">
              <a:lnSpc>
                <a:spcPct val="114000"/>
              </a:lnSpc>
              <a:spcBef>
                <a:spcPts val="618"/>
              </a:spcBef>
              <a:spcAft>
                <a:spcPts val="0"/>
              </a:spcAft>
              <a:buClr>
                <a:srgbClr val="3F3F3F"/>
              </a:buClr>
              <a:buSzPts val="2721"/>
              <a:buNone/>
              <a:defRPr/>
            </a:lvl2pPr>
            <a:lvl3pPr indent="-228600" lvl="2" marL="1371600" algn="l">
              <a:lnSpc>
                <a:spcPct val="114000"/>
              </a:lnSpc>
              <a:spcBef>
                <a:spcPts val="618"/>
              </a:spcBef>
              <a:spcAft>
                <a:spcPts val="0"/>
              </a:spcAft>
              <a:buClr>
                <a:srgbClr val="3F3F3F"/>
              </a:buClr>
              <a:buSzPts val="2721"/>
              <a:buNone/>
              <a:defRPr/>
            </a:lvl3pPr>
            <a:lvl4pPr indent="-228600" lvl="3" marL="1828800" algn="l">
              <a:lnSpc>
                <a:spcPct val="90000"/>
              </a:lnSpc>
              <a:spcBef>
                <a:spcPts val="618"/>
              </a:spcBef>
              <a:spcAft>
                <a:spcPts val="0"/>
              </a:spcAft>
              <a:buClr>
                <a:schemeClr val="dk1"/>
              </a:buClr>
              <a:buSzPts val="2226"/>
              <a:buNone/>
              <a:defRPr/>
            </a:lvl4pPr>
            <a:lvl5pPr indent="-228600" lvl="4" marL="2286000" algn="l">
              <a:lnSpc>
                <a:spcPct val="90000"/>
              </a:lnSpc>
              <a:spcBef>
                <a:spcPts val="618"/>
              </a:spcBef>
              <a:spcAft>
                <a:spcPts val="0"/>
              </a:spcAft>
              <a:buClr>
                <a:schemeClr val="dk1"/>
              </a:buClr>
              <a:buSzPts val="2226"/>
              <a:buNone/>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201" name="Google Shape;201;p116"/>
          <p:cNvSpPr txBox="1"/>
          <p:nvPr>
            <p:ph idx="7" type="body"/>
          </p:nvPr>
        </p:nvSpPr>
        <p:spPr>
          <a:xfrm>
            <a:off x="3669364" y="717703"/>
            <a:ext cx="15337258" cy="178966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721"/>
              <a:buNone/>
              <a:defRPr b="1">
                <a:solidFill>
                  <a:srgbClr val="3F3F3F"/>
                </a:solidFill>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202" name="Google Shape;202;p116"/>
          <p:cNvSpPr txBox="1"/>
          <p:nvPr>
            <p:ph idx="8" type="body"/>
          </p:nvPr>
        </p:nvSpPr>
        <p:spPr>
          <a:xfrm>
            <a:off x="1932237" y="1476499"/>
            <a:ext cx="1403754" cy="1026874"/>
          </a:xfrm>
          <a:prstGeom prst="rect">
            <a:avLst/>
          </a:prstGeom>
          <a:noFill/>
          <a:ln>
            <a:noFill/>
          </a:ln>
        </p:spPr>
        <p:txBody>
          <a:bodyPr anchorCtr="0" anchor="ctr" bIns="45700" lIns="91425" spcFirstLastPara="1" rIns="91425" wrap="square" tIns="45700">
            <a:normAutofit/>
          </a:bodyPr>
          <a:lstStyle>
            <a:lvl1pPr indent="-228600" lvl="0" marL="457200" algn="ctr">
              <a:lnSpc>
                <a:spcPct val="114000"/>
              </a:lnSpc>
              <a:spcBef>
                <a:spcPts val="0"/>
              </a:spcBef>
              <a:spcAft>
                <a:spcPts val="0"/>
              </a:spcAft>
              <a:buClr>
                <a:schemeClr val="lt1"/>
              </a:buClr>
              <a:buSzPts val="2721"/>
              <a:buNone/>
              <a:defRPr b="1">
                <a:solidFill>
                  <a:schemeClr val="lt1"/>
                </a:solidFill>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Key Takeaways">
    <p:spTree>
      <p:nvGrpSpPr>
        <p:cNvPr id="203" name="Shape 203"/>
        <p:cNvGrpSpPr/>
        <p:nvPr/>
      </p:nvGrpSpPr>
      <p:grpSpPr>
        <a:xfrm>
          <a:off x="0" y="0"/>
          <a:ext cx="0" cy="0"/>
          <a:chOff x="0" y="0"/>
          <a:chExt cx="0" cy="0"/>
        </a:xfrm>
      </p:grpSpPr>
      <p:pic>
        <p:nvPicPr>
          <p:cNvPr id="204" name="Google Shape;204;p117"/>
          <p:cNvPicPr preferRelativeResize="0"/>
          <p:nvPr/>
        </p:nvPicPr>
        <p:blipFill rotWithShape="1">
          <a:blip r:embed="rId2">
            <a:alphaModFix/>
          </a:blip>
          <a:srcRect b="0" l="0" r="0" t="0"/>
          <a:stretch/>
        </p:blipFill>
        <p:spPr>
          <a:xfrm>
            <a:off x="1" y="1"/>
            <a:ext cx="20104099" cy="11309349"/>
          </a:xfrm>
          <a:prstGeom prst="rect">
            <a:avLst/>
          </a:prstGeom>
          <a:noFill/>
          <a:ln>
            <a:noFill/>
          </a:ln>
        </p:spPr>
      </p:pic>
      <p:sp>
        <p:nvSpPr>
          <p:cNvPr id="205" name="Google Shape;205;p117"/>
          <p:cNvSpPr/>
          <p:nvPr/>
        </p:nvSpPr>
        <p:spPr>
          <a:xfrm>
            <a:off x="3397755" y="339368"/>
            <a:ext cx="5960737" cy="647043"/>
          </a:xfrm>
          <a:prstGeom prst="rect">
            <a:avLst/>
          </a:prstGeom>
          <a:noFill/>
          <a:ln>
            <a:noFill/>
          </a:ln>
        </p:spPr>
        <p:txBody>
          <a:bodyPr anchorCtr="0" anchor="t" bIns="56500" lIns="113050" spcFirstLastPara="1" rIns="113050" wrap="square" tIns="56500">
            <a:spAutoFit/>
          </a:bodyPr>
          <a:lstStyle/>
          <a:p>
            <a:pPr indent="0" lvl="0" marL="282710" marR="0" rtl="0" algn="ctr">
              <a:lnSpc>
                <a:spcPct val="100000"/>
              </a:lnSpc>
              <a:spcBef>
                <a:spcPts val="0"/>
              </a:spcBef>
              <a:spcAft>
                <a:spcPts val="0"/>
              </a:spcAft>
              <a:buClr>
                <a:srgbClr val="3F3F3F"/>
              </a:buClr>
              <a:buSzPts val="2200"/>
              <a:buFont typeface="Arial"/>
              <a:buNone/>
            </a:pPr>
            <a:r>
              <a:rPr b="1" i="0" lang="en-US" sz="3463" u="none" cap="none" strike="noStrike">
                <a:solidFill>
                  <a:srgbClr val="3F3F3F"/>
                </a:solidFill>
                <a:latin typeface="Open Sans"/>
                <a:ea typeface="Open Sans"/>
                <a:cs typeface="Open Sans"/>
                <a:sym typeface="Open Sans"/>
              </a:rPr>
              <a:t>Key Takeaways</a:t>
            </a:r>
            <a:endParaRPr b="0" i="0" sz="1731" u="none" cap="none" strike="noStrike">
              <a:solidFill>
                <a:srgbClr val="3F3F3F"/>
              </a:solidFill>
              <a:latin typeface="Arial"/>
              <a:ea typeface="Arial"/>
              <a:cs typeface="Arial"/>
              <a:sym typeface="Arial"/>
            </a:endParaRPr>
          </a:p>
        </p:txBody>
      </p:sp>
      <p:sp>
        <p:nvSpPr>
          <p:cNvPr id="206" name="Google Shape;206;p117"/>
          <p:cNvSpPr/>
          <p:nvPr/>
        </p:nvSpPr>
        <p:spPr>
          <a:xfrm>
            <a:off x="4402711" y="1036023"/>
            <a:ext cx="4176999" cy="47122"/>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26">
              <a:solidFill>
                <a:srgbClr val="3F3F3F"/>
              </a:solidFill>
              <a:latin typeface="Open Sans"/>
              <a:ea typeface="Open Sans"/>
              <a:cs typeface="Open Sans"/>
              <a:sym typeface="Open Sans"/>
            </a:endParaRPr>
          </a:p>
        </p:txBody>
      </p:sp>
      <p:sp>
        <p:nvSpPr>
          <p:cNvPr id="207" name="Google Shape;207;p117"/>
          <p:cNvSpPr txBox="1"/>
          <p:nvPr>
            <p:ph idx="1" type="body"/>
          </p:nvPr>
        </p:nvSpPr>
        <p:spPr>
          <a:xfrm>
            <a:off x="908729" y="2450036"/>
            <a:ext cx="11912728" cy="1198285"/>
          </a:xfrm>
          <a:prstGeom prst="rect">
            <a:avLst/>
          </a:prstGeom>
          <a:noFill/>
          <a:ln>
            <a:noFill/>
          </a:ln>
        </p:spPr>
        <p:txBody>
          <a:bodyPr anchorCtr="0" anchor="t" bIns="45700" lIns="91425" spcFirstLastPara="1" rIns="91425" wrap="square" tIns="45700">
            <a:spAutoFit/>
          </a:bodyPr>
          <a:lstStyle>
            <a:lvl1pPr indent="-401383" lvl="0" marL="457200" algn="l">
              <a:lnSpc>
                <a:spcPct val="114000"/>
              </a:lnSpc>
              <a:spcBef>
                <a:spcPts val="1237"/>
              </a:spcBef>
              <a:spcAft>
                <a:spcPts val="0"/>
              </a:spcAft>
              <a:buClr>
                <a:srgbClr val="3F3F3F"/>
              </a:buClr>
              <a:buSzPts val="2721"/>
              <a:buFont typeface="Open Sans"/>
              <a:buChar char="•"/>
              <a:defRPr/>
            </a:lvl1pPr>
            <a:lvl2pPr indent="-401383" lvl="1" marL="914400" algn="l">
              <a:lnSpc>
                <a:spcPct val="114000"/>
              </a:lnSpc>
              <a:spcBef>
                <a:spcPts val="1237"/>
              </a:spcBef>
              <a:spcAft>
                <a:spcPts val="0"/>
              </a:spcAft>
              <a:buClr>
                <a:srgbClr val="3F3F3F"/>
              </a:buClr>
              <a:buSzPts val="2721"/>
              <a:buChar char="•"/>
              <a:defRPr/>
            </a:lvl2pPr>
            <a:lvl3pPr indent="-401383" lvl="2" marL="1371600" algn="l">
              <a:lnSpc>
                <a:spcPct val="114000"/>
              </a:lnSpc>
              <a:spcBef>
                <a:spcPts val="1237"/>
              </a:spcBef>
              <a:spcAft>
                <a:spcPts val="0"/>
              </a:spcAft>
              <a:buClr>
                <a:srgbClr val="3F3F3F"/>
              </a:buClr>
              <a:buSzPts val="2721"/>
              <a:buChar char="•"/>
              <a:defRPr/>
            </a:lvl3pPr>
            <a:lvl4pPr indent="-369950" lvl="3" marL="1828800" algn="l">
              <a:lnSpc>
                <a:spcPct val="114000"/>
              </a:lnSpc>
              <a:spcBef>
                <a:spcPts val="1237"/>
              </a:spcBef>
              <a:spcAft>
                <a:spcPts val="0"/>
              </a:spcAft>
              <a:buClr>
                <a:schemeClr val="dk1"/>
              </a:buClr>
              <a:buSzPts val="2226"/>
              <a:buChar char="•"/>
              <a:defRPr/>
            </a:lvl4pPr>
            <a:lvl5pPr indent="-369951" lvl="4" marL="2286000" algn="l">
              <a:lnSpc>
                <a:spcPct val="114000"/>
              </a:lnSpc>
              <a:spcBef>
                <a:spcPts val="1237"/>
              </a:spcBef>
              <a:spcAft>
                <a:spcPts val="0"/>
              </a:spcAft>
              <a:buClr>
                <a:schemeClr val="dk1"/>
              </a:buClr>
              <a:buSzPts val="2226"/>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isted Practice">
  <p:cSld name="Assisted Practice">
    <p:spTree>
      <p:nvGrpSpPr>
        <p:cNvPr id="208" name="Shape 208"/>
        <p:cNvGrpSpPr/>
        <p:nvPr/>
      </p:nvGrpSpPr>
      <p:grpSpPr>
        <a:xfrm>
          <a:off x="0" y="0"/>
          <a:ext cx="0" cy="0"/>
          <a:chOff x="0" y="0"/>
          <a:chExt cx="0" cy="0"/>
        </a:xfrm>
      </p:grpSpPr>
      <p:pic>
        <p:nvPicPr>
          <p:cNvPr id="209" name="Google Shape;209;p118"/>
          <p:cNvPicPr preferRelativeResize="0"/>
          <p:nvPr/>
        </p:nvPicPr>
        <p:blipFill rotWithShape="1">
          <a:blip r:embed="rId2">
            <a:alphaModFix/>
          </a:blip>
          <a:srcRect b="0" l="0" r="0" t="0"/>
          <a:stretch/>
        </p:blipFill>
        <p:spPr>
          <a:xfrm>
            <a:off x="0" y="1"/>
            <a:ext cx="20104098" cy="11309349"/>
          </a:xfrm>
          <a:prstGeom prst="rect">
            <a:avLst/>
          </a:prstGeom>
          <a:noFill/>
          <a:ln>
            <a:noFill/>
          </a:ln>
        </p:spPr>
      </p:pic>
      <p:pic>
        <p:nvPicPr>
          <p:cNvPr id="210" name="Google Shape;210;p118"/>
          <p:cNvPicPr preferRelativeResize="0"/>
          <p:nvPr/>
        </p:nvPicPr>
        <p:blipFill rotWithShape="1">
          <a:blip r:embed="rId3">
            <a:alphaModFix/>
          </a:blip>
          <a:srcRect b="0" l="0" r="0" t="0"/>
          <a:stretch/>
        </p:blipFill>
        <p:spPr>
          <a:xfrm>
            <a:off x="1" y="0"/>
            <a:ext cx="20104099" cy="11309350"/>
          </a:xfrm>
          <a:prstGeom prst="rect">
            <a:avLst/>
          </a:prstGeom>
          <a:noFill/>
          <a:ln>
            <a:noFill/>
          </a:ln>
        </p:spPr>
      </p:pic>
      <p:sp>
        <p:nvSpPr>
          <p:cNvPr id="211" name="Google Shape;211;p118"/>
          <p:cNvSpPr txBox="1"/>
          <p:nvPr>
            <p:ph type="title"/>
          </p:nvPr>
        </p:nvSpPr>
        <p:spPr>
          <a:xfrm>
            <a:off x="1604798" y="539737"/>
            <a:ext cx="11991883" cy="822531"/>
          </a:xfrm>
          <a:prstGeom prst="rect">
            <a:avLst/>
          </a:prstGeom>
          <a:noFill/>
          <a:ln>
            <a:noFill/>
          </a:ln>
        </p:spPr>
        <p:txBody>
          <a:bodyPr anchorCtr="0" anchor="ctr" bIns="45700" lIns="91425" spcFirstLastPara="1" rIns="91425" wrap="square" tIns="45700">
            <a:noAutofit/>
          </a:bodyPr>
          <a:lstStyle>
            <a:lvl1pPr lvl="0" algn="l">
              <a:lnSpc>
                <a:spcPct val="114000"/>
              </a:lnSpc>
              <a:spcBef>
                <a:spcPts val="0"/>
              </a:spcBef>
              <a:spcAft>
                <a:spcPts val="0"/>
              </a:spcAft>
              <a:buClr>
                <a:schemeClr val="lt1"/>
              </a:buClr>
              <a:buSzPts val="4400"/>
              <a:buFont typeface="Arial"/>
              <a:buNone/>
              <a:defRPr b="1" sz="3463">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118"/>
          <p:cNvSpPr txBox="1"/>
          <p:nvPr>
            <p:ph idx="1" type="body"/>
          </p:nvPr>
        </p:nvSpPr>
        <p:spPr>
          <a:xfrm>
            <a:off x="1597665" y="3530296"/>
            <a:ext cx="16939335" cy="6665790"/>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721"/>
              <a:buFont typeface="Arial"/>
              <a:buNone/>
              <a:defRPr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213" name="Google Shape;213;p118"/>
          <p:cNvSpPr txBox="1"/>
          <p:nvPr>
            <p:ph idx="2" type="body"/>
          </p:nvPr>
        </p:nvSpPr>
        <p:spPr>
          <a:xfrm>
            <a:off x="1597665" y="2221064"/>
            <a:ext cx="16939335" cy="1007386"/>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721"/>
              <a:buFont typeface="Arial"/>
              <a:buNone/>
              <a:defRPr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214" name="Google Shape;214;p118"/>
          <p:cNvSpPr txBox="1"/>
          <p:nvPr/>
        </p:nvSpPr>
        <p:spPr>
          <a:xfrm>
            <a:off x="14856617" y="2218676"/>
            <a:ext cx="1929522" cy="706836"/>
          </a:xfrm>
          <a:prstGeom prst="rect">
            <a:avLst/>
          </a:prstGeom>
          <a:noFill/>
          <a:ln>
            <a:noFill/>
          </a:ln>
        </p:spPr>
        <p:txBody>
          <a:bodyPr anchorCtr="0" anchor="t" bIns="45700" lIns="91425" spcFirstLastPara="1" rIns="91425" wrap="square" tIns="45700">
            <a:normAutofit/>
          </a:bodyPr>
          <a:lstStyle/>
          <a:p>
            <a:pPr indent="0" lvl="0" marL="0" marR="0" rtl="0" algn="l">
              <a:lnSpc>
                <a:spcPct val="114000"/>
              </a:lnSpc>
              <a:spcBef>
                <a:spcPts val="0"/>
              </a:spcBef>
              <a:spcAft>
                <a:spcPts val="0"/>
              </a:spcAft>
              <a:buClr>
                <a:srgbClr val="3F3F3F"/>
              </a:buClr>
              <a:buSzPts val="2721"/>
              <a:buFont typeface="Arial"/>
              <a:buNone/>
            </a:pPr>
            <a:r>
              <a:rPr b="1" lang="en-US" sz="2721">
                <a:solidFill>
                  <a:srgbClr val="3F3F3F"/>
                </a:solidFill>
                <a:latin typeface="Open Sans"/>
                <a:ea typeface="Open Sans"/>
                <a:cs typeface="Open Sans"/>
                <a:sym typeface="Open Sans"/>
              </a:rPr>
              <a:t>Duration:</a:t>
            </a:r>
            <a:endParaRPr/>
          </a:p>
        </p:txBody>
      </p:sp>
      <p:sp>
        <p:nvSpPr>
          <p:cNvPr id="215" name="Google Shape;215;p118"/>
          <p:cNvSpPr txBox="1"/>
          <p:nvPr/>
        </p:nvSpPr>
        <p:spPr>
          <a:xfrm>
            <a:off x="17071208" y="2215731"/>
            <a:ext cx="1817615" cy="706836"/>
          </a:xfrm>
          <a:prstGeom prst="rect">
            <a:avLst/>
          </a:prstGeom>
          <a:noFill/>
          <a:ln>
            <a:noFill/>
          </a:ln>
        </p:spPr>
        <p:txBody>
          <a:bodyPr anchorCtr="0" anchor="t" bIns="45700" lIns="91425" spcFirstLastPara="1" rIns="91425" wrap="square" tIns="45700">
            <a:normAutofit/>
          </a:bodyPr>
          <a:lstStyle/>
          <a:p>
            <a:pPr indent="0" lvl="0" marL="0" marR="0" rtl="0" algn="l">
              <a:lnSpc>
                <a:spcPct val="114000"/>
              </a:lnSpc>
              <a:spcBef>
                <a:spcPts val="0"/>
              </a:spcBef>
              <a:spcAft>
                <a:spcPts val="0"/>
              </a:spcAft>
              <a:buClr>
                <a:srgbClr val="3F3F3F"/>
              </a:buClr>
              <a:buSzPts val="2721"/>
              <a:buFont typeface="Arial"/>
              <a:buNone/>
            </a:pPr>
            <a:r>
              <a:rPr b="1" lang="en-US" sz="2721">
                <a:solidFill>
                  <a:srgbClr val="3F3F3F"/>
                </a:solidFill>
                <a:latin typeface="Open Sans"/>
                <a:ea typeface="Open Sans"/>
                <a:cs typeface="Open Sans"/>
                <a:sym typeface="Open Sans"/>
              </a:rPr>
              <a:t>minutes</a:t>
            </a:r>
            <a:endParaRPr/>
          </a:p>
        </p:txBody>
      </p:sp>
      <p:sp>
        <p:nvSpPr>
          <p:cNvPr id="216" name="Google Shape;216;p118"/>
          <p:cNvSpPr txBox="1"/>
          <p:nvPr>
            <p:ph idx="3" type="body"/>
          </p:nvPr>
        </p:nvSpPr>
        <p:spPr>
          <a:xfrm>
            <a:off x="16592949" y="2218286"/>
            <a:ext cx="699718" cy="71076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721"/>
              <a:buFont typeface="Arial"/>
              <a:buNone/>
              <a:defRPr b="1"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94"/>
          <p:cNvSpPr txBox="1"/>
          <p:nvPr>
            <p:ph type="ctrTitle"/>
          </p:nvPr>
        </p:nvSpPr>
        <p:spPr>
          <a:xfrm>
            <a:off x="2513013" y="1850860"/>
            <a:ext cx="15078075" cy="3937329"/>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9894"/>
              <a:buFont typeface="Calibri"/>
              <a:buNone/>
              <a:defRPr sz="9894"/>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94"/>
          <p:cNvSpPr txBox="1"/>
          <p:nvPr>
            <p:ph idx="1" type="subTitle"/>
          </p:nvPr>
        </p:nvSpPr>
        <p:spPr>
          <a:xfrm>
            <a:off x="2513013" y="5940028"/>
            <a:ext cx="15078075" cy="2730474"/>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649"/>
              </a:spcBef>
              <a:spcAft>
                <a:spcPts val="0"/>
              </a:spcAft>
              <a:buClr>
                <a:schemeClr val="dk1"/>
              </a:buClr>
              <a:buSzPts val="3958"/>
              <a:buNone/>
              <a:defRPr sz="3958"/>
            </a:lvl1pPr>
            <a:lvl2pPr lvl="1" algn="ctr">
              <a:lnSpc>
                <a:spcPct val="90000"/>
              </a:lnSpc>
              <a:spcBef>
                <a:spcPts val="824"/>
              </a:spcBef>
              <a:spcAft>
                <a:spcPts val="0"/>
              </a:spcAft>
              <a:buClr>
                <a:schemeClr val="dk1"/>
              </a:buClr>
              <a:buSzPts val="3298"/>
              <a:buNone/>
              <a:defRPr sz="3298"/>
            </a:lvl2pPr>
            <a:lvl3pPr lvl="2" algn="ctr">
              <a:lnSpc>
                <a:spcPct val="90000"/>
              </a:lnSpc>
              <a:spcBef>
                <a:spcPts val="824"/>
              </a:spcBef>
              <a:spcAft>
                <a:spcPts val="0"/>
              </a:spcAft>
              <a:buClr>
                <a:schemeClr val="dk1"/>
              </a:buClr>
              <a:buSzPts val="2968"/>
              <a:buNone/>
              <a:defRPr sz="2968"/>
            </a:lvl3pPr>
            <a:lvl4pPr lvl="3" algn="ctr">
              <a:lnSpc>
                <a:spcPct val="90000"/>
              </a:lnSpc>
              <a:spcBef>
                <a:spcPts val="824"/>
              </a:spcBef>
              <a:spcAft>
                <a:spcPts val="0"/>
              </a:spcAft>
              <a:buClr>
                <a:schemeClr val="dk1"/>
              </a:buClr>
              <a:buSzPts val="2638"/>
              <a:buNone/>
              <a:defRPr sz="2638"/>
            </a:lvl4pPr>
            <a:lvl5pPr lvl="4" algn="ctr">
              <a:lnSpc>
                <a:spcPct val="90000"/>
              </a:lnSpc>
              <a:spcBef>
                <a:spcPts val="824"/>
              </a:spcBef>
              <a:spcAft>
                <a:spcPts val="0"/>
              </a:spcAft>
              <a:buClr>
                <a:schemeClr val="dk1"/>
              </a:buClr>
              <a:buSzPts val="2638"/>
              <a:buNone/>
              <a:defRPr sz="2638"/>
            </a:lvl5pPr>
            <a:lvl6pPr lvl="5" algn="ctr">
              <a:lnSpc>
                <a:spcPct val="90000"/>
              </a:lnSpc>
              <a:spcBef>
                <a:spcPts val="824"/>
              </a:spcBef>
              <a:spcAft>
                <a:spcPts val="0"/>
              </a:spcAft>
              <a:buClr>
                <a:schemeClr val="dk1"/>
              </a:buClr>
              <a:buSzPts val="2638"/>
              <a:buNone/>
              <a:defRPr sz="2638"/>
            </a:lvl6pPr>
            <a:lvl7pPr lvl="6" algn="ctr">
              <a:lnSpc>
                <a:spcPct val="90000"/>
              </a:lnSpc>
              <a:spcBef>
                <a:spcPts val="824"/>
              </a:spcBef>
              <a:spcAft>
                <a:spcPts val="0"/>
              </a:spcAft>
              <a:buClr>
                <a:schemeClr val="dk1"/>
              </a:buClr>
              <a:buSzPts val="2638"/>
              <a:buNone/>
              <a:defRPr sz="2638"/>
            </a:lvl7pPr>
            <a:lvl8pPr lvl="7" algn="ctr">
              <a:lnSpc>
                <a:spcPct val="90000"/>
              </a:lnSpc>
              <a:spcBef>
                <a:spcPts val="824"/>
              </a:spcBef>
              <a:spcAft>
                <a:spcPts val="0"/>
              </a:spcAft>
              <a:buClr>
                <a:schemeClr val="dk1"/>
              </a:buClr>
              <a:buSzPts val="2638"/>
              <a:buNone/>
              <a:defRPr sz="2638"/>
            </a:lvl8pPr>
            <a:lvl9pPr lvl="8" algn="ctr">
              <a:lnSpc>
                <a:spcPct val="90000"/>
              </a:lnSpc>
              <a:spcBef>
                <a:spcPts val="824"/>
              </a:spcBef>
              <a:spcAft>
                <a:spcPts val="0"/>
              </a:spcAft>
              <a:buClr>
                <a:schemeClr val="dk1"/>
              </a:buClr>
              <a:buSzPts val="2638"/>
              <a:buNone/>
              <a:defRPr sz="2638"/>
            </a:lvl9pPr>
          </a:lstStyle>
          <a:p/>
        </p:txBody>
      </p:sp>
      <p:sp>
        <p:nvSpPr>
          <p:cNvPr id="27" name="Google Shape;27;p94"/>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94"/>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4"/>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assisted Practice">
  <p:cSld name="Unassisted Practice">
    <p:spTree>
      <p:nvGrpSpPr>
        <p:cNvPr id="217" name="Shape 217"/>
        <p:cNvGrpSpPr/>
        <p:nvPr/>
      </p:nvGrpSpPr>
      <p:grpSpPr>
        <a:xfrm>
          <a:off x="0" y="0"/>
          <a:ext cx="0" cy="0"/>
          <a:chOff x="0" y="0"/>
          <a:chExt cx="0" cy="0"/>
        </a:xfrm>
      </p:grpSpPr>
      <p:pic>
        <p:nvPicPr>
          <p:cNvPr id="218" name="Google Shape;218;p119"/>
          <p:cNvPicPr preferRelativeResize="0"/>
          <p:nvPr/>
        </p:nvPicPr>
        <p:blipFill rotWithShape="1">
          <a:blip r:embed="rId2">
            <a:alphaModFix/>
          </a:blip>
          <a:srcRect b="0" l="0" r="0" t="0"/>
          <a:stretch/>
        </p:blipFill>
        <p:spPr>
          <a:xfrm>
            <a:off x="0" y="1"/>
            <a:ext cx="20104098" cy="11309349"/>
          </a:xfrm>
          <a:prstGeom prst="rect">
            <a:avLst/>
          </a:prstGeom>
          <a:noFill/>
          <a:ln>
            <a:noFill/>
          </a:ln>
        </p:spPr>
      </p:pic>
      <p:pic>
        <p:nvPicPr>
          <p:cNvPr id="219" name="Google Shape;219;p119"/>
          <p:cNvPicPr preferRelativeResize="0"/>
          <p:nvPr/>
        </p:nvPicPr>
        <p:blipFill rotWithShape="1">
          <a:blip r:embed="rId3">
            <a:alphaModFix/>
          </a:blip>
          <a:srcRect b="0" l="0" r="0" t="0"/>
          <a:stretch/>
        </p:blipFill>
        <p:spPr>
          <a:xfrm>
            <a:off x="1" y="0"/>
            <a:ext cx="20104099" cy="11309350"/>
          </a:xfrm>
          <a:prstGeom prst="rect">
            <a:avLst/>
          </a:prstGeom>
          <a:noFill/>
          <a:ln>
            <a:noFill/>
          </a:ln>
        </p:spPr>
      </p:pic>
      <p:sp>
        <p:nvSpPr>
          <p:cNvPr id="220" name="Google Shape;220;p119"/>
          <p:cNvSpPr txBox="1"/>
          <p:nvPr>
            <p:ph type="title"/>
          </p:nvPr>
        </p:nvSpPr>
        <p:spPr>
          <a:xfrm>
            <a:off x="1604798" y="539737"/>
            <a:ext cx="11991883" cy="822531"/>
          </a:xfrm>
          <a:prstGeom prst="rect">
            <a:avLst/>
          </a:prstGeom>
          <a:noFill/>
          <a:ln>
            <a:noFill/>
          </a:ln>
        </p:spPr>
        <p:txBody>
          <a:bodyPr anchorCtr="0" anchor="ctr" bIns="45700" lIns="91425" spcFirstLastPara="1" rIns="91425" wrap="square" tIns="45700">
            <a:noAutofit/>
          </a:bodyPr>
          <a:lstStyle>
            <a:lvl1pPr lvl="0" algn="l">
              <a:lnSpc>
                <a:spcPct val="114000"/>
              </a:lnSpc>
              <a:spcBef>
                <a:spcPts val="0"/>
              </a:spcBef>
              <a:spcAft>
                <a:spcPts val="0"/>
              </a:spcAft>
              <a:buClr>
                <a:schemeClr val="lt1"/>
              </a:buClr>
              <a:buSzPts val="4400"/>
              <a:buFont typeface="Arial"/>
              <a:buNone/>
              <a:defRPr b="1" sz="3463">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119"/>
          <p:cNvSpPr txBox="1"/>
          <p:nvPr>
            <p:ph idx="1" type="body"/>
          </p:nvPr>
        </p:nvSpPr>
        <p:spPr>
          <a:xfrm>
            <a:off x="1597665" y="3530296"/>
            <a:ext cx="16939335" cy="6665790"/>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721"/>
              <a:buFont typeface="Arial"/>
              <a:buNone/>
              <a:defRPr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222" name="Google Shape;222;p119"/>
          <p:cNvSpPr txBox="1"/>
          <p:nvPr>
            <p:ph idx="2" type="body"/>
          </p:nvPr>
        </p:nvSpPr>
        <p:spPr>
          <a:xfrm>
            <a:off x="1597665" y="2221064"/>
            <a:ext cx="16939335" cy="1007386"/>
          </a:xfrm>
          <a:prstGeom prst="rect">
            <a:avLst/>
          </a:prstGeom>
          <a:noFill/>
          <a:ln>
            <a:noFill/>
          </a:ln>
        </p:spPr>
        <p:txBody>
          <a:bodyPr anchorCtr="0" anchor="t" bIns="45700" lIns="91425" spcFirstLastPara="1" rIns="91425" wrap="square" tIns="45700">
            <a:normAutofit/>
          </a:bodyPr>
          <a:lstStyle>
            <a:lvl1pPr indent="-228600" lvl="0" marL="457200" algn="ctr">
              <a:lnSpc>
                <a:spcPct val="114000"/>
              </a:lnSpc>
              <a:spcBef>
                <a:spcPts val="0"/>
              </a:spcBef>
              <a:spcAft>
                <a:spcPts val="0"/>
              </a:spcAft>
              <a:buClr>
                <a:srgbClr val="3F3F3F"/>
              </a:buClr>
              <a:buSzPts val="2721"/>
              <a:buFont typeface="Arial"/>
              <a:buNone/>
              <a:defRPr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for_Practise">
  <p:cSld name="Bullet_for_Practise">
    <p:spTree>
      <p:nvGrpSpPr>
        <p:cNvPr id="223" name="Shape 223"/>
        <p:cNvGrpSpPr/>
        <p:nvPr/>
      </p:nvGrpSpPr>
      <p:grpSpPr>
        <a:xfrm>
          <a:off x="0" y="0"/>
          <a:ext cx="0" cy="0"/>
          <a:chOff x="0" y="0"/>
          <a:chExt cx="0" cy="0"/>
        </a:xfrm>
      </p:grpSpPr>
      <p:sp>
        <p:nvSpPr>
          <p:cNvPr id="224" name="Google Shape;224;p120"/>
          <p:cNvSpPr txBox="1"/>
          <p:nvPr>
            <p:ph idx="1" type="body"/>
          </p:nvPr>
        </p:nvSpPr>
        <p:spPr>
          <a:xfrm>
            <a:off x="1597665" y="2212270"/>
            <a:ext cx="16939335" cy="1016178"/>
          </a:xfrm>
          <a:prstGeom prst="rect">
            <a:avLst/>
          </a:prstGeom>
          <a:noFill/>
          <a:ln>
            <a:noFill/>
          </a:ln>
        </p:spPr>
        <p:txBody>
          <a:bodyPr anchorCtr="0" anchor="t" bIns="0" lIns="91425" spcFirstLastPara="1" rIns="91425" wrap="square" tIns="0">
            <a:normAutofit/>
          </a:bodyPr>
          <a:lstStyle>
            <a:lvl1pPr indent="-228600" lvl="0" marL="457200" algn="l">
              <a:lnSpc>
                <a:spcPct val="114000"/>
              </a:lnSpc>
              <a:spcBef>
                <a:spcPts val="1237"/>
              </a:spcBef>
              <a:spcAft>
                <a:spcPts val="0"/>
              </a:spcAft>
              <a:buClr>
                <a:srgbClr val="3F3F3F"/>
              </a:buClr>
              <a:buSzPts val="2721"/>
              <a:buNone/>
              <a:defRPr>
                <a:solidFill>
                  <a:srgbClr val="3F3F3F"/>
                </a:solidFill>
                <a:latin typeface="Open Sans"/>
                <a:ea typeface="Open Sans"/>
                <a:cs typeface="Open Sans"/>
                <a:sym typeface="Open Sans"/>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
        <p:nvSpPr>
          <p:cNvPr id="225" name="Google Shape;225;p120"/>
          <p:cNvSpPr txBox="1"/>
          <p:nvPr>
            <p:ph idx="2" type="body"/>
          </p:nvPr>
        </p:nvSpPr>
        <p:spPr>
          <a:xfrm>
            <a:off x="1590204" y="3552262"/>
            <a:ext cx="16939337" cy="668703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237"/>
              </a:spcBef>
              <a:spcAft>
                <a:spcPts val="0"/>
              </a:spcAft>
              <a:buClr>
                <a:srgbClr val="3F3F3F"/>
              </a:buClr>
              <a:buSzPts val="2721"/>
              <a:buNone/>
              <a:defRPr>
                <a:solidFill>
                  <a:srgbClr val="3F3F3F"/>
                </a:solidFill>
              </a:defRPr>
            </a:lvl1pPr>
            <a:lvl2pPr indent="-401383" lvl="1" marL="914400" algn="l">
              <a:lnSpc>
                <a:spcPct val="114000"/>
              </a:lnSpc>
              <a:spcBef>
                <a:spcPts val="618"/>
              </a:spcBef>
              <a:spcAft>
                <a:spcPts val="0"/>
              </a:spcAft>
              <a:buClr>
                <a:srgbClr val="3F3F3F"/>
              </a:buClr>
              <a:buSzPts val="2721"/>
              <a:buChar char="•"/>
              <a:defRPr>
                <a:solidFill>
                  <a:srgbClr val="3F3F3F"/>
                </a:solidFill>
              </a:defRPr>
            </a:lvl2pPr>
            <a:lvl3pPr indent="-401383" lvl="2" marL="1371600" algn="l">
              <a:lnSpc>
                <a:spcPct val="114000"/>
              </a:lnSpc>
              <a:spcBef>
                <a:spcPts val="618"/>
              </a:spcBef>
              <a:spcAft>
                <a:spcPts val="0"/>
              </a:spcAft>
              <a:buClr>
                <a:srgbClr val="3F3F3F"/>
              </a:buClr>
              <a:buSzPts val="2721"/>
              <a:buFont typeface="Courier New"/>
              <a:buChar char="o"/>
              <a:defRPr>
                <a:solidFill>
                  <a:srgbClr val="3F3F3F"/>
                </a:solidFill>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End Project">
  <p:cSld name="Section-End Project">
    <p:spTree>
      <p:nvGrpSpPr>
        <p:cNvPr id="226" name="Shape 226"/>
        <p:cNvGrpSpPr/>
        <p:nvPr/>
      </p:nvGrpSpPr>
      <p:grpSpPr>
        <a:xfrm>
          <a:off x="0" y="0"/>
          <a:ext cx="0" cy="0"/>
          <a:chOff x="0" y="0"/>
          <a:chExt cx="0" cy="0"/>
        </a:xfrm>
      </p:grpSpPr>
      <p:pic>
        <p:nvPicPr>
          <p:cNvPr id="227" name="Google Shape;227;p121"/>
          <p:cNvPicPr preferRelativeResize="0"/>
          <p:nvPr/>
        </p:nvPicPr>
        <p:blipFill rotWithShape="1">
          <a:blip r:embed="rId2">
            <a:alphaModFix/>
          </a:blip>
          <a:srcRect b="0" l="0" r="0" t="0"/>
          <a:stretch/>
        </p:blipFill>
        <p:spPr>
          <a:xfrm>
            <a:off x="0" y="1"/>
            <a:ext cx="20104098" cy="11309349"/>
          </a:xfrm>
          <a:prstGeom prst="rect">
            <a:avLst/>
          </a:prstGeom>
          <a:noFill/>
          <a:ln>
            <a:noFill/>
          </a:ln>
        </p:spPr>
      </p:pic>
      <p:sp>
        <p:nvSpPr>
          <p:cNvPr id="228" name="Google Shape;228;p121"/>
          <p:cNvSpPr txBox="1"/>
          <p:nvPr>
            <p:ph type="title"/>
          </p:nvPr>
        </p:nvSpPr>
        <p:spPr>
          <a:xfrm>
            <a:off x="-12565" y="284314"/>
            <a:ext cx="20129230" cy="8499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3463">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121"/>
          <p:cNvSpPr txBox="1"/>
          <p:nvPr>
            <p:ph idx="1" type="body"/>
          </p:nvPr>
        </p:nvSpPr>
        <p:spPr>
          <a:xfrm>
            <a:off x="5979399" y="1687963"/>
            <a:ext cx="12755671" cy="8439814"/>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721"/>
              <a:buFont typeface="Arial"/>
              <a:buNone/>
              <a:defRPr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end Project">
  <p:cSld name="Lesson-end Project">
    <p:spTree>
      <p:nvGrpSpPr>
        <p:cNvPr id="230" name="Shape 230"/>
        <p:cNvGrpSpPr/>
        <p:nvPr/>
      </p:nvGrpSpPr>
      <p:grpSpPr>
        <a:xfrm>
          <a:off x="0" y="0"/>
          <a:ext cx="0" cy="0"/>
          <a:chOff x="0" y="0"/>
          <a:chExt cx="0" cy="0"/>
        </a:xfrm>
      </p:grpSpPr>
      <p:pic>
        <p:nvPicPr>
          <p:cNvPr id="231" name="Google Shape;231;p122"/>
          <p:cNvPicPr preferRelativeResize="0"/>
          <p:nvPr/>
        </p:nvPicPr>
        <p:blipFill rotWithShape="1">
          <a:blip r:embed="rId2">
            <a:alphaModFix/>
          </a:blip>
          <a:srcRect b="0" l="0" r="0" t="0"/>
          <a:stretch/>
        </p:blipFill>
        <p:spPr>
          <a:xfrm>
            <a:off x="0" y="1"/>
            <a:ext cx="20104098" cy="11309349"/>
          </a:xfrm>
          <a:prstGeom prst="rect">
            <a:avLst/>
          </a:prstGeom>
          <a:noFill/>
          <a:ln>
            <a:noFill/>
          </a:ln>
        </p:spPr>
      </p:pic>
      <p:sp>
        <p:nvSpPr>
          <p:cNvPr id="232" name="Google Shape;232;p122"/>
          <p:cNvSpPr txBox="1"/>
          <p:nvPr>
            <p:ph type="title"/>
          </p:nvPr>
        </p:nvSpPr>
        <p:spPr>
          <a:xfrm>
            <a:off x="-12565" y="284314"/>
            <a:ext cx="20129230" cy="8499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3463">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122"/>
          <p:cNvSpPr txBox="1"/>
          <p:nvPr>
            <p:ph idx="1" type="body"/>
          </p:nvPr>
        </p:nvSpPr>
        <p:spPr>
          <a:xfrm>
            <a:off x="5979399" y="1687963"/>
            <a:ext cx="12755671" cy="8439814"/>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721"/>
              <a:buFont typeface="Arial"/>
              <a:buNone/>
              <a:defRPr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ase-End Project">
  <p:cSld name="Phase-End Project">
    <p:spTree>
      <p:nvGrpSpPr>
        <p:cNvPr id="234" name="Shape 234"/>
        <p:cNvGrpSpPr/>
        <p:nvPr/>
      </p:nvGrpSpPr>
      <p:grpSpPr>
        <a:xfrm>
          <a:off x="0" y="0"/>
          <a:ext cx="0" cy="0"/>
          <a:chOff x="0" y="0"/>
          <a:chExt cx="0" cy="0"/>
        </a:xfrm>
      </p:grpSpPr>
      <p:pic>
        <p:nvPicPr>
          <p:cNvPr id="235" name="Google Shape;235;p123"/>
          <p:cNvPicPr preferRelativeResize="0"/>
          <p:nvPr/>
        </p:nvPicPr>
        <p:blipFill rotWithShape="1">
          <a:blip r:embed="rId2">
            <a:alphaModFix/>
          </a:blip>
          <a:srcRect b="0" l="0" r="0" t="0"/>
          <a:stretch/>
        </p:blipFill>
        <p:spPr>
          <a:xfrm>
            <a:off x="0" y="1"/>
            <a:ext cx="20104098" cy="11309349"/>
          </a:xfrm>
          <a:prstGeom prst="rect">
            <a:avLst/>
          </a:prstGeom>
          <a:noFill/>
          <a:ln>
            <a:noFill/>
          </a:ln>
        </p:spPr>
      </p:pic>
      <p:sp>
        <p:nvSpPr>
          <p:cNvPr id="236" name="Google Shape;236;p123"/>
          <p:cNvSpPr txBox="1"/>
          <p:nvPr>
            <p:ph type="title"/>
          </p:nvPr>
        </p:nvSpPr>
        <p:spPr>
          <a:xfrm>
            <a:off x="-12565" y="284314"/>
            <a:ext cx="20129230" cy="8499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3463">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123"/>
          <p:cNvSpPr txBox="1"/>
          <p:nvPr>
            <p:ph idx="1" type="body"/>
          </p:nvPr>
        </p:nvSpPr>
        <p:spPr>
          <a:xfrm>
            <a:off x="5979399" y="1687963"/>
            <a:ext cx="12755671" cy="8439814"/>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721"/>
              <a:buFont typeface="Arial"/>
              <a:buNone/>
              <a:defRPr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for_projects">
  <p:cSld name="Bullet_for_projects">
    <p:spTree>
      <p:nvGrpSpPr>
        <p:cNvPr id="238" name="Shape 238"/>
        <p:cNvGrpSpPr/>
        <p:nvPr/>
      </p:nvGrpSpPr>
      <p:grpSpPr>
        <a:xfrm>
          <a:off x="0" y="0"/>
          <a:ext cx="0" cy="0"/>
          <a:chOff x="0" y="0"/>
          <a:chExt cx="0" cy="0"/>
        </a:xfrm>
      </p:grpSpPr>
      <p:sp>
        <p:nvSpPr>
          <p:cNvPr id="239" name="Google Shape;239;p124"/>
          <p:cNvSpPr txBox="1"/>
          <p:nvPr>
            <p:ph idx="1" type="body"/>
          </p:nvPr>
        </p:nvSpPr>
        <p:spPr>
          <a:xfrm>
            <a:off x="5979400" y="1703281"/>
            <a:ext cx="12756268" cy="84290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237"/>
              </a:spcBef>
              <a:spcAft>
                <a:spcPts val="0"/>
              </a:spcAft>
              <a:buClr>
                <a:srgbClr val="3F3F3F"/>
              </a:buClr>
              <a:buSzPts val="2721"/>
              <a:buNone/>
              <a:defRPr>
                <a:solidFill>
                  <a:srgbClr val="3F3F3F"/>
                </a:solidFill>
              </a:defRPr>
            </a:lvl1pPr>
            <a:lvl2pPr indent="-401383" lvl="1" marL="914400" algn="l">
              <a:lnSpc>
                <a:spcPct val="114000"/>
              </a:lnSpc>
              <a:spcBef>
                <a:spcPts val="618"/>
              </a:spcBef>
              <a:spcAft>
                <a:spcPts val="0"/>
              </a:spcAft>
              <a:buClr>
                <a:srgbClr val="3F3F3F"/>
              </a:buClr>
              <a:buSzPts val="2721"/>
              <a:buChar char="•"/>
              <a:defRPr>
                <a:solidFill>
                  <a:srgbClr val="3F3F3F"/>
                </a:solidFill>
              </a:defRPr>
            </a:lvl2pPr>
            <a:lvl3pPr indent="-401383" lvl="2" marL="1371600" algn="l">
              <a:lnSpc>
                <a:spcPct val="114000"/>
              </a:lnSpc>
              <a:spcBef>
                <a:spcPts val="618"/>
              </a:spcBef>
              <a:spcAft>
                <a:spcPts val="0"/>
              </a:spcAft>
              <a:buClr>
                <a:srgbClr val="3F3F3F"/>
              </a:buClr>
              <a:buSzPts val="2721"/>
              <a:buFont typeface="Courier New"/>
              <a:buChar char="o"/>
              <a:defRPr>
                <a:solidFill>
                  <a:srgbClr val="3F3F3F"/>
                </a:solidFill>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240" name="Shape 240"/>
        <p:cNvGrpSpPr/>
        <p:nvPr/>
      </p:nvGrpSpPr>
      <p:grpSpPr>
        <a:xfrm>
          <a:off x="0" y="0"/>
          <a:ext cx="0" cy="0"/>
          <a:chOff x="0" y="0"/>
          <a:chExt cx="0" cy="0"/>
        </a:xfrm>
      </p:grpSpPr>
      <p:pic>
        <p:nvPicPr>
          <p:cNvPr id="241" name="Google Shape;241;p125"/>
          <p:cNvPicPr preferRelativeResize="0"/>
          <p:nvPr/>
        </p:nvPicPr>
        <p:blipFill rotWithShape="1">
          <a:blip r:embed="rId2">
            <a:alphaModFix/>
          </a:blip>
          <a:srcRect b="0" l="0" r="0" t="0"/>
          <a:stretch/>
        </p:blipFill>
        <p:spPr>
          <a:xfrm>
            <a:off x="1" y="1"/>
            <a:ext cx="20104099" cy="11309349"/>
          </a:xfrm>
          <a:prstGeom prst="rect">
            <a:avLst/>
          </a:prstGeom>
          <a:noFill/>
          <a:ln>
            <a:noFill/>
          </a:ln>
        </p:spPr>
      </p:pic>
      <p:sp>
        <p:nvSpPr>
          <p:cNvPr id="242" name="Google Shape;242;p125"/>
          <p:cNvSpPr txBox="1"/>
          <p:nvPr>
            <p:ph idx="1" type="body"/>
          </p:nvPr>
        </p:nvSpPr>
        <p:spPr>
          <a:xfrm>
            <a:off x="12060510" y="5089208"/>
            <a:ext cx="5377348" cy="1130935"/>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3463"/>
              <a:buNone/>
              <a:defRPr b="1" sz="3463">
                <a:solidFill>
                  <a:srgbClr val="3F3F3F"/>
                </a:solidFill>
                <a:latin typeface="Open Sans"/>
                <a:ea typeface="Open Sans"/>
                <a:cs typeface="Open Sans"/>
                <a:sym typeface="Open Sans"/>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pic>
        <p:nvPicPr>
          <p:cNvPr descr="A picture containing child art, table, illustration, design&#10;&#10;Description automatically generated" id="243" name="Google Shape;243;p125"/>
          <p:cNvPicPr preferRelativeResize="0"/>
          <p:nvPr/>
        </p:nvPicPr>
        <p:blipFill rotWithShape="1">
          <a:blip r:embed="rId3">
            <a:alphaModFix/>
          </a:blip>
          <a:srcRect b="0" l="0" r="0" t="0"/>
          <a:stretch/>
        </p:blipFill>
        <p:spPr>
          <a:xfrm>
            <a:off x="1511488" y="2685244"/>
            <a:ext cx="5965876" cy="5634377"/>
          </a:xfrm>
          <a:prstGeom prst="rect">
            <a:avLst/>
          </a:prstGeom>
          <a:noFill/>
          <a:ln>
            <a:noFill/>
          </a:ln>
        </p:spPr>
      </p:pic>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Discussion">
    <p:spTree>
      <p:nvGrpSpPr>
        <p:cNvPr id="244" name="Shape 244"/>
        <p:cNvGrpSpPr/>
        <p:nvPr/>
      </p:nvGrpSpPr>
      <p:grpSpPr>
        <a:xfrm>
          <a:off x="0" y="0"/>
          <a:ext cx="0" cy="0"/>
          <a:chOff x="0" y="0"/>
          <a:chExt cx="0" cy="0"/>
        </a:xfrm>
      </p:grpSpPr>
      <p:pic>
        <p:nvPicPr>
          <p:cNvPr id="245" name="Google Shape;245;p126"/>
          <p:cNvPicPr preferRelativeResize="0"/>
          <p:nvPr/>
        </p:nvPicPr>
        <p:blipFill rotWithShape="1">
          <a:blip r:embed="rId2">
            <a:alphaModFix/>
          </a:blip>
          <a:srcRect b="0" l="0" r="0" t="0"/>
          <a:stretch/>
        </p:blipFill>
        <p:spPr>
          <a:xfrm>
            <a:off x="1" y="0"/>
            <a:ext cx="20104099" cy="11309350"/>
          </a:xfrm>
          <a:prstGeom prst="rect">
            <a:avLst/>
          </a:prstGeom>
          <a:noFill/>
          <a:ln>
            <a:noFill/>
          </a:ln>
        </p:spPr>
      </p:pic>
      <p:pic>
        <p:nvPicPr>
          <p:cNvPr id="246" name="Google Shape;246;p126"/>
          <p:cNvPicPr preferRelativeResize="0"/>
          <p:nvPr/>
        </p:nvPicPr>
        <p:blipFill rotWithShape="1">
          <a:blip r:embed="rId3">
            <a:alphaModFix/>
          </a:blip>
          <a:srcRect b="0" l="0" r="0" t="0"/>
          <a:stretch/>
        </p:blipFill>
        <p:spPr>
          <a:xfrm>
            <a:off x="1611772" y="2537353"/>
            <a:ext cx="5765312" cy="5930159"/>
          </a:xfrm>
          <a:prstGeom prst="rect">
            <a:avLst/>
          </a:prstGeom>
          <a:noFill/>
          <a:ln>
            <a:noFill/>
          </a:ln>
        </p:spPr>
      </p:pic>
      <p:sp>
        <p:nvSpPr>
          <p:cNvPr id="247" name="Google Shape;247;p126"/>
          <p:cNvSpPr txBox="1"/>
          <p:nvPr>
            <p:ph idx="1" type="body"/>
          </p:nvPr>
        </p:nvSpPr>
        <p:spPr>
          <a:xfrm>
            <a:off x="12060510" y="5089208"/>
            <a:ext cx="5377348" cy="1130935"/>
          </a:xfrm>
          <a:prstGeom prst="rect">
            <a:avLst/>
          </a:prstGeom>
          <a:noFill/>
          <a:ln>
            <a:noFill/>
          </a:ln>
        </p:spPr>
        <p:txBody>
          <a:bodyPr anchorCtr="0" anchor="ctr" bIns="91425" lIns="91425" spcFirstLastPara="1" rIns="91425" wrap="square" tIns="91425">
            <a:noAutofit/>
          </a:bodyPr>
          <a:lstStyle>
            <a:lvl1pPr indent="-228600" lvl="0" marL="457200" algn="ctr">
              <a:lnSpc>
                <a:spcPct val="114000"/>
              </a:lnSpc>
              <a:spcBef>
                <a:spcPts val="0"/>
              </a:spcBef>
              <a:spcAft>
                <a:spcPts val="0"/>
              </a:spcAft>
              <a:buClr>
                <a:srgbClr val="3F3F3F"/>
              </a:buClr>
              <a:buSzPts val="3463"/>
              <a:buNone/>
              <a:defRPr b="1" sz="3463">
                <a:solidFill>
                  <a:srgbClr val="3F3F3F"/>
                </a:solidFill>
                <a:latin typeface="Open Sans"/>
                <a:ea typeface="Open Sans"/>
                <a:cs typeface="Open Sans"/>
                <a:sym typeface="Open Sans"/>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Content">
  <p:cSld name="Discussion-Content">
    <p:spTree>
      <p:nvGrpSpPr>
        <p:cNvPr id="248" name="Shape 248"/>
        <p:cNvGrpSpPr/>
        <p:nvPr/>
      </p:nvGrpSpPr>
      <p:grpSpPr>
        <a:xfrm>
          <a:off x="0" y="0"/>
          <a:ext cx="0" cy="0"/>
          <a:chOff x="0" y="0"/>
          <a:chExt cx="0" cy="0"/>
        </a:xfrm>
      </p:grpSpPr>
      <p:pic>
        <p:nvPicPr>
          <p:cNvPr id="249" name="Google Shape;249;p127"/>
          <p:cNvPicPr preferRelativeResize="0"/>
          <p:nvPr/>
        </p:nvPicPr>
        <p:blipFill rotWithShape="1">
          <a:blip r:embed="rId2">
            <a:alphaModFix/>
          </a:blip>
          <a:srcRect b="0" l="0" r="0" t="0"/>
          <a:stretch/>
        </p:blipFill>
        <p:spPr>
          <a:xfrm>
            <a:off x="1" y="0"/>
            <a:ext cx="20104099" cy="11309350"/>
          </a:xfrm>
          <a:prstGeom prst="rect">
            <a:avLst/>
          </a:prstGeom>
          <a:noFill/>
          <a:ln>
            <a:noFill/>
          </a:ln>
        </p:spPr>
      </p:pic>
      <p:sp>
        <p:nvSpPr>
          <p:cNvPr id="250" name="Google Shape;250;p127"/>
          <p:cNvSpPr txBox="1"/>
          <p:nvPr>
            <p:ph type="title"/>
          </p:nvPr>
        </p:nvSpPr>
        <p:spPr>
          <a:xfrm>
            <a:off x="-12565" y="284314"/>
            <a:ext cx="20129230" cy="8499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3463">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51" name="Google Shape;251;p127"/>
          <p:cNvPicPr preferRelativeResize="0"/>
          <p:nvPr/>
        </p:nvPicPr>
        <p:blipFill rotWithShape="1">
          <a:blip r:embed="rId3">
            <a:alphaModFix/>
          </a:blip>
          <a:srcRect b="0" l="0" r="0" t="0"/>
          <a:stretch/>
        </p:blipFill>
        <p:spPr>
          <a:xfrm>
            <a:off x="930569" y="2781870"/>
            <a:ext cx="5306748" cy="5458483"/>
          </a:xfrm>
          <a:prstGeom prst="rect">
            <a:avLst/>
          </a:prstGeom>
          <a:noFill/>
          <a:ln>
            <a:noFill/>
          </a:ln>
        </p:spPr>
      </p:pic>
      <p:sp>
        <p:nvSpPr>
          <p:cNvPr id="252" name="Google Shape;252;p127"/>
          <p:cNvSpPr txBox="1"/>
          <p:nvPr>
            <p:ph idx="1" type="body"/>
          </p:nvPr>
        </p:nvSpPr>
        <p:spPr>
          <a:xfrm>
            <a:off x="6672048" y="2178986"/>
            <a:ext cx="12796064" cy="774256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721"/>
              <a:buFont typeface="Arial"/>
              <a:buNone/>
              <a:defRPr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le-Play Activities">
  <p:cSld name="Role-Play Activities">
    <p:spTree>
      <p:nvGrpSpPr>
        <p:cNvPr id="253" name="Shape 253"/>
        <p:cNvGrpSpPr/>
        <p:nvPr/>
      </p:nvGrpSpPr>
      <p:grpSpPr>
        <a:xfrm>
          <a:off x="0" y="0"/>
          <a:ext cx="0" cy="0"/>
          <a:chOff x="0" y="0"/>
          <a:chExt cx="0" cy="0"/>
        </a:xfrm>
      </p:grpSpPr>
      <p:pic>
        <p:nvPicPr>
          <p:cNvPr id="254" name="Google Shape;254;p128"/>
          <p:cNvPicPr preferRelativeResize="0"/>
          <p:nvPr/>
        </p:nvPicPr>
        <p:blipFill rotWithShape="1">
          <a:blip r:embed="rId2">
            <a:alphaModFix/>
          </a:blip>
          <a:srcRect b="0" l="0" r="0" t="0"/>
          <a:stretch/>
        </p:blipFill>
        <p:spPr>
          <a:xfrm>
            <a:off x="1" y="1"/>
            <a:ext cx="20104099" cy="11309349"/>
          </a:xfrm>
          <a:prstGeom prst="rect">
            <a:avLst/>
          </a:prstGeom>
          <a:noFill/>
          <a:ln>
            <a:noFill/>
          </a:ln>
        </p:spPr>
      </p:pic>
      <p:sp>
        <p:nvSpPr>
          <p:cNvPr id="255" name="Google Shape;255;p128"/>
          <p:cNvSpPr txBox="1"/>
          <p:nvPr>
            <p:ph idx="1" type="body"/>
          </p:nvPr>
        </p:nvSpPr>
        <p:spPr>
          <a:xfrm>
            <a:off x="12060510" y="5089208"/>
            <a:ext cx="5377348" cy="1130935"/>
          </a:xfrm>
          <a:prstGeom prst="rect">
            <a:avLst/>
          </a:prstGeom>
          <a:noFill/>
          <a:ln>
            <a:noFill/>
          </a:ln>
        </p:spPr>
        <p:txBody>
          <a:bodyPr anchorCtr="0" anchor="t" bIns="91425" lIns="91425" spcFirstLastPara="1" rIns="91425" wrap="square" tIns="91425">
            <a:noAutofit/>
          </a:bodyPr>
          <a:lstStyle>
            <a:lvl1pPr indent="-228600" lvl="0" marL="457200" algn="ctr">
              <a:lnSpc>
                <a:spcPct val="114000"/>
              </a:lnSpc>
              <a:spcBef>
                <a:spcPts val="1237"/>
              </a:spcBef>
              <a:spcAft>
                <a:spcPts val="0"/>
              </a:spcAft>
              <a:buClr>
                <a:srgbClr val="3F3F3F"/>
              </a:buClr>
              <a:buSzPts val="3463"/>
              <a:buFont typeface="Arial"/>
              <a:buNone/>
              <a:defRPr b="1" sz="3463">
                <a:solidFill>
                  <a:srgbClr val="3F3F3F"/>
                </a:solidFill>
                <a:latin typeface="Open Sans"/>
                <a:ea typeface="Open Sans"/>
                <a:cs typeface="Open Sans"/>
                <a:sym typeface="Open Sans"/>
              </a:defRPr>
            </a:lvl1pPr>
            <a:lvl2pPr indent="-342900" lvl="1" marL="914400" algn="l">
              <a:lnSpc>
                <a:spcPct val="114000"/>
              </a:lnSpc>
              <a:spcBef>
                <a:spcPts val="618"/>
              </a:spcBef>
              <a:spcAft>
                <a:spcPts val="0"/>
              </a:spcAft>
              <a:buClr>
                <a:srgbClr val="3F3F3F"/>
              </a:buClr>
              <a:buSzPts val="1800"/>
              <a:buChar char="•"/>
              <a:defRPr/>
            </a:lvl2pPr>
            <a:lvl3pPr indent="-342900" lvl="2" marL="1371600" algn="l">
              <a:lnSpc>
                <a:spcPct val="114000"/>
              </a:lnSpc>
              <a:spcBef>
                <a:spcPts val="618"/>
              </a:spcBef>
              <a:spcAft>
                <a:spcPts val="0"/>
              </a:spcAft>
              <a:buClr>
                <a:srgbClr val="3F3F3F"/>
              </a:buClr>
              <a:buSzPts val="1800"/>
              <a:buChar char="•"/>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pic>
        <p:nvPicPr>
          <p:cNvPr descr="A group of people reading books&#10;&#10;Description automatically generated with low confidence" id="256" name="Google Shape;256;p128"/>
          <p:cNvPicPr preferRelativeResize="0"/>
          <p:nvPr/>
        </p:nvPicPr>
        <p:blipFill rotWithShape="1">
          <a:blip r:embed="rId3">
            <a:alphaModFix/>
          </a:blip>
          <a:srcRect b="0" l="0" r="0" t="0"/>
          <a:stretch/>
        </p:blipFill>
        <p:spPr>
          <a:xfrm>
            <a:off x="1406309" y="2873248"/>
            <a:ext cx="7005256" cy="5562855"/>
          </a:xfrm>
          <a:prstGeom prst="rect">
            <a:avLst/>
          </a:prstGeom>
          <a:noFill/>
          <a:ln>
            <a:noFill/>
          </a:ln>
        </p:spPr>
      </p:pic>
    </p:spTree>
  </p:cSld>
  <p:clrMapOvr>
    <a:masterClrMapping/>
  </p:clrMapOvr>
  <p:extLst>
    <p:ext uri="{DCECCB84-F9BA-43D5-87BE-67443E8EF086}">
      <p15:sldGuideLst>
        <p15:guide id="1" orient="horz" pos="2880">
          <p15:clr>
            <a:srgbClr val="000000"/>
          </p15:clr>
        </p15:guide>
        <p15:guide id="2" pos="5120">
          <p15:clr>
            <a:srgbClr val="00000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95"/>
          <p:cNvSpPr txBox="1"/>
          <p:nvPr>
            <p:ph type="title"/>
          </p:nvPr>
        </p:nvSpPr>
        <p:spPr>
          <a:xfrm>
            <a:off x="1382157" y="602119"/>
            <a:ext cx="17339786" cy="21859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95"/>
          <p:cNvSpPr txBox="1"/>
          <p:nvPr>
            <p:ph idx="1" type="body"/>
          </p:nvPr>
        </p:nvSpPr>
        <p:spPr>
          <a:xfrm>
            <a:off x="1382157" y="3010591"/>
            <a:ext cx="17339786" cy="71756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649"/>
              </a:spcBef>
              <a:spcAft>
                <a:spcPts val="0"/>
              </a:spcAft>
              <a:buClr>
                <a:schemeClr val="dk1"/>
              </a:buClr>
              <a:buSzPts val="1800"/>
              <a:buChar char="•"/>
              <a:defRPr/>
            </a:lvl1pPr>
            <a:lvl2pPr indent="-342900" lvl="1" marL="914400" algn="l">
              <a:lnSpc>
                <a:spcPct val="90000"/>
              </a:lnSpc>
              <a:spcBef>
                <a:spcPts val="824"/>
              </a:spcBef>
              <a:spcAft>
                <a:spcPts val="0"/>
              </a:spcAft>
              <a:buClr>
                <a:schemeClr val="dk1"/>
              </a:buClr>
              <a:buSzPts val="1800"/>
              <a:buChar char="•"/>
              <a:defRPr/>
            </a:lvl2pPr>
            <a:lvl3pPr indent="-342900" lvl="2" marL="1371600" algn="l">
              <a:lnSpc>
                <a:spcPct val="90000"/>
              </a:lnSpc>
              <a:spcBef>
                <a:spcPts val="824"/>
              </a:spcBef>
              <a:spcAft>
                <a:spcPts val="0"/>
              </a:spcAft>
              <a:buClr>
                <a:schemeClr val="dk1"/>
              </a:buClr>
              <a:buSzPts val="1800"/>
              <a:buChar char="•"/>
              <a:defRPr/>
            </a:lvl3pPr>
            <a:lvl4pPr indent="-342900" lvl="3" marL="1828800" algn="l">
              <a:lnSpc>
                <a:spcPct val="90000"/>
              </a:lnSpc>
              <a:spcBef>
                <a:spcPts val="824"/>
              </a:spcBef>
              <a:spcAft>
                <a:spcPts val="0"/>
              </a:spcAft>
              <a:buClr>
                <a:schemeClr val="dk1"/>
              </a:buClr>
              <a:buSzPts val="1800"/>
              <a:buChar char="•"/>
              <a:defRPr/>
            </a:lvl4pPr>
            <a:lvl5pPr indent="-342900" lvl="4" marL="2286000" algn="l">
              <a:lnSpc>
                <a:spcPct val="90000"/>
              </a:lnSpc>
              <a:spcBef>
                <a:spcPts val="824"/>
              </a:spcBef>
              <a:spcAft>
                <a:spcPts val="0"/>
              </a:spcAft>
              <a:buClr>
                <a:schemeClr val="dk1"/>
              </a:buClr>
              <a:buSzPts val="1800"/>
              <a:buChar char="•"/>
              <a:defRPr/>
            </a:lvl5pPr>
            <a:lvl6pPr indent="-342900" lvl="5" marL="2743200" algn="l">
              <a:lnSpc>
                <a:spcPct val="90000"/>
              </a:lnSpc>
              <a:spcBef>
                <a:spcPts val="824"/>
              </a:spcBef>
              <a:spcAft>
                <a:spcPts val="0"/>
              </a:spcAft>
              <a:buClr>
                <a:schemeClr val="dk1"/>
              </a:buClr>
              <a:buSzPts val="1800"/>
              <a:buChar char="•"/>
              <a:defRPr/>
            </a:lvl6pPr>
            <a:lvl7pPr indent="-342900" lvl="6" marL="3200400" algn="l">
              <a:lnSpc>
                <a:spcPct val="90000"/>
              </a:lnSpc>
              <a:spcBef>
                <a:spcPts val="824"/>
              </a:spcBef>
              <a:spcAft>
                <a:spcPts val="0"/>
              </a:spcAft>
              <a:buClr>
                <a:schemeClr val="dk1"/>
              </a:buClr>
              <a:buSzPts val="1800"/>
              <a:buChar char="•"/>
              <a:defRPr/>
            </a:lvl7pPr>
            <a:lvl8pPr indent="-342900" lvl="7" marL="3657600" algn="l">
              <a:lnSpc>
                <a:spcPct val="90000"/>
              </a:lnSpc>
              <a:spcBef>
                <a:spcPts val="824"/>
              </a:spcBef>
              <a:spcAft>
                <a:spcPts val="0"/>
              </a:spcAft>
              <a:buClr>
                <a:schemeClr val="dk1"/>
              </a:buClr>
              <a:buSzPts val="1800"/>
              <a:buChar char="•"/>
              <a:defRPr/>
            </a:lvl8pPr>
            <a:lvl9pPr indent="-342900" lvl="8" marL="4114800" algn="l">
              <a:lnSpc>
                <a:spcPct val="90000"/>
              </a:lnSpc>
              <a:spcBef>
                <a:spcPts val="824"/>
              </a:spcBef>
              <a:spcAft>
                <a:spcPts val="0"/>
              </a:spcAft>
              <a:buClr>
                <a:schemeClr val="dk1"/>
              </a:buClr>
              <a:buSzPts val="1800"/>
              <a:buChar char="•"/>
              <a:defRPr/>
            </a:lvl9pPr>
          </a:lstStyle>
          <a:p/>
        </p:txBody>
      </p:sp>
      <p:sp>
        <p:nvSpPr>
          <p:cNvPr id="33" name="Google Shape;33;p95"/>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95"/>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5"/>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rse-end Project">
  <p:cSld name="Course-end Project">
    <p:spTree>
      <p:nvGrpSpPr>
        <p:cNvPr id="257" name="Shape 257"/>
        <p:cNvGrpSpPr/>
        <p:nvPr/>
      </p:nvGrpSpPr>
      <p:grpSpPr>
        <a:xfrm>
          <a:off x="0" y="0"/>
          <a:ext cx="0" cy="0"/>
          <a:chOff x="0" y="0"/>
          <a:chExt cx="0" cy="0"/>
        </a:xfrm>
      </p:grpSpPr>
      <p:pic>
        <p:nvPicPr>
          <p:cNvPr id="258" name="Google Shape;258;p129"/>
          <p:cNvPicPr preferRelativeResize="0"/>
          <p:nvPr/>
        </p:nvPicPr>
        <p:blipFill rotWithShape="1">
          <a:blip r:embed="rId2">
            <a:alphaModFix/>
          </a:blip>
          <a:srcRect b="0" l="0" r="0" t="0"/>
          <a:stretch/>
        </p:blipFill>
        <p:spPr>
          <a:xfrm>
            <a:off x="3" y="0"/>
            <a:ext cx="20104095" cy="11309348"/>
          </a:xfrm>
          <a:prstGeom prst="rect">
            <a:avLst/>
          </a:prstGeom>
          <a:noFill/>
          <a:ln>
            <a:noFill/>
          </a:ln>
        </p:spPr>
      </p:pic>
      <p:sp>
        <p:nvSpPr>
          <p:cNvPr id="259" name="Google Shape;259;p129"/>
          <p:cNvSpPr txBox="1"/>
          <p:nvPr>
            <p:ph type="title"/>
          </p:nvPr>
        </p:nvSpPr>
        <p:spPr>
          <a:xfrm>
            <a:off x="-12565" y="284314"/>
            <a:ext cx="20129230" cy="8499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3F3F3F"/>
              </a:buClr>
              <a:buSzPts val="4400"/>
              <a:buFont typeface="Arial"/>
              <a:buNone/>
              <a:defRPr b="1" sz="3463">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129"/>
          <p:cNvSpPr txBox="1"/>
          <p:nvPr>
            <p:ph idx="1" type="body"/>
          </p:nvPr>
        </p:nvSpPr>
        <p:spPr>
          <a:xfrm>
            <a:off x="5991967" y="1687963"/>
            <a:ext cx="12743103" cy="8439814"/>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721"/>
              <a:buFont typeface="Arial"/>
              <a:buNone/>
              <a:defRPr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fore the Next Class">
  <p:cSld name="Before the Next Class">
    <p:spTree>
      <p:nvGrpSpPr>
        <p:cNvPr id="261" name="Shape 261"/>
        <p:cNvGrpSpPr/>
        <p:nvPr/>
      </p:nvGrpSpPr>
      <p:grpSpPr>
        <a:xfrm>
          <a:off x="0" y="0"/>
          <a:ext cx="0" cy="0"/>
          <a:chOff x="0" y="0"/>
          <a:chExt cx="0" cy="0"/>
        </a:xfrm>
      </p:grpSpPr>
      <p:pic>
        <p:nvPicPr>
          <p:cNvPr id="262" name="Google Shape;262;p130"/>
          <p:cNvPicPr preferRelativeResize="0"/>
          <p:nvPr/>
        </p:nvPicPr>
        <p:blipFill rotWithShape="1">
          <a:blip r:embed="rId2">
            <a:alphaModFix/>
          </a:blip>
          <a:srcRect b="0" l="0" r="0" t="0"/>
          <a:stretch/>
        </p:blipFill>
        <p:spPr>
          <a:xfrm>
            <a:off x="1" y="1"/>
            <a:ext cx="20104099" cy="11309349"/>
          </a:xfrm>
          <a:prstGeom prst="rect">
            <a:avLst/>
          </a:prstGeom>
          <a:noFill/>
          <a:ln>
            <a:noFill/>
          </a:ln>
        </p:spPr>
      </p:pic>
      <p:sp>
        <p:nvSpPr>
          <p:cNvPr id="263" name="Google Shape;263;p130"/>
          <p:cNvSpPr/>
          <p:nvPr/>
        </p:nvSpPr>
        <p:spPr>
          <a:xfrm>
            <a:off x="3047347" y="943331"/>
            <a:ext cx="5960892" cy="532903"/>
          </a:xfrm>
          <a:prstGeom prst="rect">
            <a:avLst/>
          </a:prstGeom>
          <a:noFill/>
          <a:ln>
            <a:noFill/>
          </a:ln>
        </p:spPr>
        <p:txBody>
          <a:bodyPr anchorCtr="0" anchor="t" bIns="0" lIns="113050" spcFirstLastPara="1" rIns="113050" wrap="square" tIns="0">
            <a:spAutoFit/>
          </a:bodyPr>
          <a:lstStyle/>
          <a:p>
            <a:pPr indent="0" lvl="0" marL="0" marR="0" rtl="0" algn="ctr">
              <a:spcBef>
                <a:spcPts val="0"/>
              </a:spcBef>
              <a:spcAft>
                <a:spcPts val="0"/>
              </a:spcAft>
              <a:buClr>
                <a:srgbClr val="3F3F3F"/>
              </a:buClr>
              <a:buSzPts val="2800"/>
              <a:buFont typeface="Open Sans"/>
              <a:buNone/>
            </a:pPr>
            <a:r>
              <a:rPr b="1" lang="en-US" sz="3463">
                <a:solidFill>
                  <a:srgbClr val="3F3F3F"/>
                </a:solidFill>
                <a:latin typeface="Open Sans"/>
                <a:ea typeface="Open Sans"/>
                <a:cs typeface="Open Sans"/>
                <a:sym typeface="Open Sans"/>
              </a:rPr>
              <a:t>Before the Next Class</a:t>
            </a:r>
            <a:endParaRPr b="1" sz="3463">
              <a:solidFill>
                <a:srgbClr val="3F3F3F"/>
              </a:solidFill>
              <a:latin typeface="Open Sans"/>
              <a:ea typeface="Open Sans"/>
              <a:cs typeface="Open Sans"/>
              <a:sym typeface="Open Sans"/>
            </a:endParaRPr>
          </a:p>
        </p:txBody>
      </p:sp>
      <p:sp>
        <p:nvSpPr>
          <p:cNvPr id="264" name="Google Shape;264;p130"/>
          <p:cNvSpPr txBox="1"/>
          <p:nvPr>
            <p:ph idx="1" type="body"/>
          </p:nvPr>
        </p:nvSpPr>
        <p:spPr>
          <a:xfrm>
            <a:off x="810154" y="1687963"/>
            <a:ext cx="10437276" cy="8439814"/>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721"/>
              <a:buFont typeface="Arial"/>
              <a:buNone/>
              <a:defRPr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Next?">
  <p:cSld name="What Next?">
    <p:spTree>
      <p:nvGrpSpPr>
        <p:cNvPr id="265" name="Shape 265"/>
        <p:cNvGrpSpPr/>
        <p:nvPr/>
      </p:nvGrpSpPr>
      <p:grpSpPr>
        <a:xfrm>
          <a:off x="0" y="0"/>
          <a:ext cx="0" cy="0"/>
          <a:chOff x="0" y="0"/>
          <a:chExt cx="0" cy="0"/>
        </a:xfrm>
      </p:grpSpPr>
      <p:pic>
        <p:nvPicPr>
          <p:cNvPr id="266" name="Google Shape;266;p131"/>
          <p:cNvPicPr preferRelativeResize="0"/>
          <p:nvPr/>
        </p:nvPicPr>
        <p:blipFill rotWithShape="1">
          <a:blip r:embed="rId2">
            <a:alphaModFix/>
          </a:blip>
          <a:srcRect b="0" l="0" r="0" t="0"/>
          <a:stretch/>
        </p:blipFill>
        <p:spPr>
          <a:xfrm>
            <a:off x="1" y="1"/>
            <a:ext cx="20104099" cy="11309349"/>
          </a:xfrm>
          <a:prstGeom prst="rect">
            <a:avLst/>
          </a:prstGeom>
          <a:noFill/>
          <a:ln>
            <a:noFill/>
          </a:ln>
        </p:spPr>
      </p:pic>
      <p:sp>
        <p:nvSpPr>
          <p:cNvPr id="267" name="Google Shape;267;p131"/>
          <p:cNvSpPr/>
          <p:nvPr/>
        </p:nvSpPr>
        <p:spPr>
          <a:xfrm>
            <a:off x="3047347" y="943331"/>
            <a:ext cx="5960892" cy="532903"/>
          </a:xfrm>
          <a:prstGeom prst="rect">
            <a:avLst/>
          </a:prstGeom>
          <a:noFill/>
          <a:ln>
            <a:noFill/>
          </a:ln>
        </p:spPr>
        <p:txBody>
          <a:bodyPr anchorCtr="0" anchor="t" bIns="0" lIns="113050" spcFirstLastPara="1" rIns="113050" wrap="square" tIns="0">
            <a:spAutoFit/>
          </a:bodyPr>
          <a:lstStyle/>
          <a:p>
            <a:pPr indent="0" lvl="0" marL="0" marR="0" rtl="0" algn="ctr">
              <a:spcBef>
                <a:spcPts val="0"/>
              </a:spcBef>
              <a:spcAft>
                <a:spcPts val="0"/>
              </a:spcAft>
              <a:buClr>
                <a:srgbClr val="3F3F3F"/>
              </a:buClr>
              <a:buSzPts val="2800"/>
              <a:buFont typeface="Open Sans"/>
              <a:buNone/>
            </a:pPr>
            <a:r>
              <a:rPr b="1" lang="en-US" sz="3463">
                <a:solidFill>
                  <a:srgbClr val="3F3F3F"/>
                </a:solidFill>
                <a:latin typeface="Open Sans"/>
                <a:ea typeface="Open Sans"/>
                <a:cs typeface="Open Sans"/>
                <a:sym typeface="Open Sans"/>
              </a:rPr>
              <a:t>What’s Next?</a:t>
            </a:r>
            <a:endParaRPr b="1" sz="3463">
              <a:solidFill>
                <a:srgbClr val="3F3F3F"/>
              </a:solidFill>
              <a:latin typeface="Open Sans"/>
              <a:ea typeface="Open Sans"/>
              <a:cs typeface="Open Sans"/>
              <a:sym typeface="Open Sans"/>
            </a:endParaRPr>
          </a:p>
        </p:txBody>
      </p:sp>
      <p:sp>
        <p:nvSpPr>
          <p:cNvPr id="268" name="Google Shape;268;p131"/>
          <p:cNvSpPr txBox="1"/>
          <p:nvPr>
            <p:ph idx="1" type="body"/>
          </p:nvPr>
        </p:nvSpPr>
        <p:spPr>
          <a:xfrm>
            <a:off x="810154" y="1687963"/>
            <a:ext cx="10437276" cy="8439814"/>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Clr>
                <a:srgbClr val="3F3F3F"/>
              </a:buClr>
              <a:buSzPts val="2721"/>
              <a:buFont typeface="Arial"/>
              <a:buNone/>
              <a:defRPr sz="2721">
                <a:solidFill>
                  <a:srgbClr val="3F3F3F"/>
                </a:solidFill>
                <a:latin typeface="Open Sans"/>
                <a:ea typeface="Open Sans"/>
                <a:cs typeface="Open Sans"/>
                <a:sym typeface="Open Sans"/>
              </a:defRPr>
            </a:lvl1pPr>
            <a:lvl2pPr indent="-228600" lvl="1" marL="9144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2pPr>
            <a:lvl3pPr indent="-228600" lvl="2" marL="13716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3pPr>
            <a:lvl4pPr indent="-228600" lvl="3" marL="18288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4pPr>
            <a:lvl5pPr indent="-228600" lvl="4" marL="2286000" algn="l">
              <a:lnSpc>
                <a:spcPct val="114000"/>
              </a:lnSpc>
              <a:spcBef>
                <a:spcPts val="1237"/>
              </a:spcBef>
              <a:spcAft>
                <a:spcPts val="0"/>
              </a:spcAft>
              <a:buClr>
                <a:srgbClr val="404040"/>
              </a:buClr>
              <a:buSzPts val="2721"/>
              <a:buFont typeface="Open Sans"/>
              <a:buNone/>
              <a:defRPr sz="2721">
                <a:solidFill>
                  <a:srgbClr val="404040"/>
                </a:solidFill>
                <a:latin typeface="Open Sans"/>
                <a:ea typeface="Open Sans"/>
                <a:cs typeface="Open Sans"/>
                <a:sym typeface="Open Sans"/>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_for_whatnext_nextclass">
  <p:cSld name="Bullets_for_whatnext_nextclass">
    <p:spTree>
      <p:nvGrpSpPr>
        <p:cNvPr id="269" name="Shape 269"/>
        <p:cNvGrpSpPr/>
        <p:nvPr/>
      </p:nvGrpSpPr>
      <p:grpSpPr>
        <a:xfrm>
          <a:off x="0" y="0"/>
          <a:ext cx="0" cy="0"/>
          <a:chOff x="0" y="0"/>
          <a:chExt cx="0" cy="0"/>
        </a:xfrm>
      </p:grpSpPr>
      <p:sp>
        <p:nvSpPr>
          <p:cNvPr id="270" name="Google Shape;270;p132"/>
          <p:cNvSpPr txBox="1"/>
          <p:nvPr>
            <p:ph idx="1" type="body"/>
          </p:nvPr>
        </p:nvSpPr>
        <p:spPr>
          <a:xfrm>
            <a:off x="829404" y="1703281"/>
            <a:ext cx="10437276" cy="8429028"/>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1237"/>
              </a:spcBef>
              <a:spcAft>
                <a:spcPts val="0"/>
              </a:spcAft>
              <a:buClr>
                <a:srgbClr val="3F3F3F"/>
              </a:buClr>
              <a:buSzPts val="2721"/>
              <a:buNone/>
              <a:defRPr>
                <a:solidFill>
                  <a:srgbClr val="3F3F3F"/>
                </a:solidFill>
              </a:defRPr>
            </a:lvl1pPr>
            <a:lvl2pPr indent="-401383" lvl="1" marL="914400" algn="l">
              <a:lnSpc>
                <a:spcPct val="114000"/>
              </a:lnSpc>
              <a:spcBef>
                <a:spcPts val="618"/>
              </a:spcBef>
              <a:spcAft>
                <a:spcPts val="0"/>
              </a:spcAft>
              <a:buClr>
                <a:srgbClr val="3F3F3F"/>
              </a:buClr>
              <a:buSzPts val="2721"/>
              <a:buChar char="•"/>
              <a:defRPr>
                <a:solidFill>
                  <a:srgbClr val="3F3F3F"/>
                </a:solidFill>
              </a:defRPr>
            </a:lvl2pPr>
            <a:lvl3pPr indent="-401383" lvl="2" marL="1371600" algn="l">
              <a:lnSpc>
                <a:spcPct val="114000"/>
              </a:lnSpc>
              <a:spcBef>
                <a:spcPts val="618"/>
              </a:spcBef>
              <a:spcAft>
                <a:spcPts val="0"/>
              </a:spcAft>
              <a:buClr>
                <a:srgbClr val="3F3F3F"/>
              </a:buClr>
              <a:buSzPts val="2721"/>
              <a:buFont typeface="Courier New"/>
              <a:buChar char="o"/>
              <a:defRPr>
                <a:solidFill>
                  <a:srgbClr val="3F3F3F"/>
                </a:solidFill>
              </a:defRPr>
            </a:lvl3pPr>
            <a:lvl4pPr indent="-342900" lvl="3" marL="1828800" algn="l">
              <a:lnSpc>
                <a:spcPct val="90000"/>
              </a:lnSpc>
              <a:spcBef>
                <a:spcPts val="618"/>
              </a:spcBef>
              <a:spcAft>
                <a:spcPts val="0"/>
              </a:spcAft>
              <a:buClr>
                <a:schemeClr val="dk1"/>
              </a:buClr>
              <a:buSzPts val="1800"/>
              <a:buChar char="•"/>
              <a:defRPr/>
            </a:lvl4pPr>
            <a:lvl5pPr indent="-342900" lvl="4" marL="2286000" algn="l">
              <a:lnSpc>
                <a:spcPct val="90000"/>
              </a:lnSpc>
              <a:spcBef>
                <a:spcPts val="618"/>
              </a:spcBef>
              <a:spcAft>
                <a:spcPts val="0"/>
              </a:spcAft>
              <a:buClr>
                <a:schemeClr val="dk1"/>
              </a:buClr>
              <a:buSzPts val="1800"/>
              <a:buChar char="•"/>
              <a:defRPr/>
            </a:lvl5pPr>
            <a:lvl6pPr indent="-342900" lvl="5" marL="2743200" algn="l">
              <a:lnSpc>
                <a:spcPct val="90000"/>
              </a:lnSpc>
              <a:spcBef>
                <a:spcPts val="618"/>
              </a:spcBef>
              <a:spcAft>
                <a:spcPts val="0"/>
              </a:spcAft>
              <a:buClr>
                <a:schemeClr val="dk1"/>
              </a:buClr>
              <a:buSzPts val="1800"/>
              <a:buChar char="•"/>
              <a:defRPr/>
            </a:lvl6pPr>
            <a:lvl7pPr indent="-342900" lvl="6" marL="3200400" algn="l">
              <a:lnSpc>
                <a:spcPct val="90000"/>
              </a:lnSpc>
              <a:spcBef>
                <a:spcPts val="618"/>
              </a:spcBef>
              <a:spcAft>
                <a:spcPts val="0"/>
              </a:spcAft>
              <a:buClr>
                <a:schemeClr val="dk1"/>
              </a:buClr>
              <a:buSzPts val="1800"/>
              <a:buChar char="•"/>
              <a:defRPr/>
            </a:lvl7pPr>
            <a:lvl8pPr indent="-342900" lvl="7" marL="3657600" algn="l">
              <a:lnSpc>
                <a:spcPct val="90000"/>
              </a:lnSpc>
              <a:spcBef>
                <a:spcPts val="618"/>
              </a:spcBef>
              <a:spcAft>
                <a:spcPts val="0"/>
              </a:spcAft>
              <a:buClr>
                <a:schemeClr val="dk1"/>
              </a:buClr>
              <a:buSzPts val="1800"/>
              <a:buChar char="•"/>
              <a:defRPr/>
            </a:lvl8pPr>
            <a:lvl9pPr indent="-342900" lvl="8" marL="4114800" algn="l">
              <a:lnSpc>
                <a:spcPct val="90000"/>
              </a:lnSpc>
              <a:spcBef>
                <a:spcPts val="618"/>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96"/>
          <p:cNvSpPr txBox="1"/>
          <p:nvPr>
            <p:ph type="title"/>
          </p:nvPr>
        </p:nvSpPr>
        <p:spPr>
          <a:xfrm>
            <a:off x="1371686" y="2819485"/>
            <a:ext cx="17339786" cy="47043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9894"/>
              <a:buFont typeface="Calibri"/>
              <a:buNone/>
              <a:defRPr sz="9894"/>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96"/>
          <p:cNvSpPr txBox="1"/>
          <p:nvPr>
            <p:ph idx="1" type="body"/>
          </p:nvPr>
        </p:nvSpPr>
        <p:spPr>
          <a:xfrm>
            <a:off x="1371686" y="7568366"/>
            <a:ext cx="17339786" cy="247391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649"/>
              </a:spcBef>
              <a:spcAft>
                <a:spcPts val="0"/>
              </a:spcAft>
              <a:buClr>
                <a:srgbClr val="888888"/>
              </a:buClr>
              <a:buSzPts val="3958"/>
              <a:buNone/>
              <a:defRPr sz="3958">
                <a:solidFill>
                  <a:srgbClr val="888888"/>
                </a:solidFill>
              </a:defRPr>
            </a:lvl1pPr>
            <a:lvl2pPr indent="-228600" lvl="1" marL="914400" algn="l">
              <a:lnSpc>
                <a:spcPct val="90000"/>
              </a:lnSpc>
              <a:spcBef>
                <a:spcPts val="824"/>
              </a:spcBef>
              <a:spcAft>
                <a:spcPts val="0"/>
              </a:spcAft>
              <a:buClr>
                <a:srgbClr val="888888"/>
              </a:buClr>
              <a:buSzPts val="3298"/>
              <a:buNone/>
              <a:defRPr sz="3298">
                <a:solidFill>
                  <a:srgbClr val="888888"/>
                </a:solidFill>
              </a:defRPr>
            </a:lvl2pPr>
            <a:lvl3pPr indent="-228600" lvl="2" marL="1371600" algn="l">
              <a:lnSpc>
                <a:spcPct val="90000"/>
              </a:lnSpc>
              <a:spcBef>
                <a:spcPts val="824"/>
              </a:spcBef>
              <a:spcAft>
                <a:spcPts val="0"/>
              </a:spcAft>
              <a:buClr>
                <a:srgbClr val="888888"/>
              </a:buClr>
              <a:buSzPts val="2968"/>
              <a:buNone/>
              <a:defRPr sz="2968">
                <a:solidFill>
                  <a:srgbClr val="888888"/>
                </a:solidFill>
              </a:defRPr>
            </a:lvl3pPr>
            <a:lvl4pPr indent="-228600" lvl="3" marL="1828800" algn="l">
              <a:lnSpc>
                <a:spcPct val="90000"/>
              </a:lnSpc>
              <a:spcBef>
                <a:spcPts val="824"/>
              </a:spcBef>
              <a:spcAft>
                <a:spcPts val="0"/>
              </a:spcAft>
              <a:buClr>
                <a:srgbClr val="888888"/>
              </a:buClr>
              <a:buSzPts val="2638"/>
              <a:buNone/>
              <a:defRPr sz="2638">
                <a:solidFill>
                  <a:srgbClr val="888888"/>
                </a:solidFill>
              </a:defRPr>
            </a:lvl4pPr>
            <a:lvl5pPr indent="-228600" lvl="4" marL="2286000" algn="l">
              <a:lnSpc>
                <a:spcPct val="90000"/>
              </a:lnSpc>
              <a:spcBef>
                <a:spcPts val="824"/>
              </a:spcBef>
              <a:spcAft>
                <a:spcPts val="0"/>
              </a:spcAft>
              <a:buClr>
                <a:srgbClr val="888888"/>
              </a:buClr>
              <a:buSzPts val="2638"/>
              <a:buNone/>
              <a:defRPr sz="2638">
                <a:solidFill>
                  <a:srgbClr val="888888"/>
                </a:solidFill>
              </a:defRPr>
            </a:lvl5pPr>
            <a:lvl6pPr indent="-228600" lvl="5" marL="2743200" algn="l">
              <a:lnSpc>
                <a:spcPct val="90000"/>
              </a:lnSpc>
              <a:spcBef>
                <a:spcPts val="824"/>
              </a:spcBef>
              <a:spcAft>
                <a:spcPts val="0"/>
              </a:spcAft>
              <a:buClr>
                <a:srgbClr val="888888"/>
              </a:buClr>
              <a:buSzPts val="2638"/>
              <a:buNone/>
              <a:defRPr sz="2638">
                <a:solidFill>
                  <a:srgbClr val="888888"/>
                </a:solidFill>
              </a:defRPr>
            </a:lvl6pPr>
            <a:lvl7pPr indent="-228600" lvl="6" marL="3200400" algn="l">
              <a:lnSpc>
                <a:spcPct val="90000"/>
              </a:lnSpc>
              <a:spcBef>
                <a:spcPts val="824"/>
              </a:spcBef>
              <a:spcAft>
                <a:spcPts val="0"/>
              </a:spcAft>
              <a:buClr>
                <a:srgbClr val="888888"/>
              </a:buClr>
              <a:buSzPts val="2638"/>
              <a:buNone/>
              <a:defRPr sz="2638">
                <a:solidFill>
                  <a:srgbClr val="888888"/>
                </a:solidFill>
              </a:defRPr>
            </a:lvl7pPr>
            <a:lvl8pPr indent="-228600" lvl="7" marL="3657600" algn="l">
              <a:lnSpc>
                <a:spcPct val="90000"/>
              </a:lnSpc>
              <a:spcBef>
                <a:spcPts val="824"/>
              </a:spcBef>
              <a:spcAft>
                <a:spcPts val="0"/>
              </a:spcAft>
              <a:buClr>
                <a:srgbClr val="888888"/>
              </a:buClr>
              <a:buSzPts val="2638"/>
              <a:buNone/>
              <a:defRPr sz="2638">
                <a:solidFill>
                  <a:srgbClr val="888888"/>
                </a:solidFill>
              </a:defRPr>
            </a:lvl8pPr>
            <a:lvl9pPr indent="-228600" lvl="8" marL="4114800" algn="l">
              <a:lnSpc>
                <a:spcPct val="90000"/>
              </a:lnSpc>
              <a:spcBef>
                <a:spcPts val="824"/>
              </a:spcBef>
              <a:spcAft>
                <a:spcPts val="0"/>
              </a:spcAft>
              <a:buClr>
                <a:srgbClr val="888888"/>
              </a:buClr>
              <a:buSzPts val="2638"/>
              <a:buNone/>
              <a:defRPr sz="2638">
                <a:solidFill>
                  <a:srgbClr val="888888"/>
                </a:solidFill>
              </a:defRPr>
            </a:lvl9pPr>
          </a:lstStyle>
          <a:p/>
        </p:txBody>
      </p:sp>
      <p:sp>
        <p:nvSpPr>
          <p:cNvPr id="39" name="Google Shape;39;p96"/>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96"/>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96"/>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97"/>
          <p:cNvSpPr txBox="1"/>
          <p:nvPr>
            <p:ph type="title"/>
          </p:nvPr>
        </p:nvSpPr>
        <p:spPr>
          <a:xfrm>
            <a:off x="1382157" y="602119"/>
            <a:ext cx="17339786" cy="21859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97"/>
          <p:cNvSpPr txBox="1"/>
          <p:nvPr>
            <p:ph idx="1" type="body"/>
          </p:nvPr>
        </p:nvSpPr>
        <p:spPr>
          <a:xfrm>
            <a:off x="1382157" y="3010591"/>
            <a:ext cx="8544243" cy="71756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649"/>
              </a:spcBef>
              <a:spcAft>
                <a:spcPts val="0"/>
              </a:spcAft>
              <a:buClr>
                <a:schemeClr val="dk1"/>
              </a:buClr>
              <a:buSzPts val="1800"/>
              <a:buChar char="•"/>
              <a:defRPr/>
            </a:lvl1pPr>
            <a:lvl2pPr indent="-342900" lvl="1" marL="914400" algn="l">
              <a:lnSpc>
                <a:spcPct val="90000"/>
              </a:lnSpc>
              <a:spcBef>
                <a:spcPts val="824"/>
              </a:spcBef>
              <a:spcAft>
                <a:spcPts val="0"/>
              </a:spcAft>
              <a:buClr>
                <a:schemeClr val="dk1"/>
              </a:buClr>
              <a:buSzPts val="1800"/>
              <a:buChar char="•"/>
              <a:defRPr/>
            </a:lvl2pPr>
            <a:lvl3pPr indent="-342900" lvl="2" marL="1371600" algn="l">
              <a:lnSpc>
                <a:spcPct val="90000"/>
              </a:lnSpc>
              <a:spcBef>
                <a:spcPts val="824"/>
              </a:spcBef>
              <a:spcAft>
                <a:spcPts val="0"/>
              </a:spcAft>
              <a:buClr>
                <a:schemeClr val="dk1"/>
              </a:buClr>
              <a:buSzPts val="1800"/>
              <a:buChar char="•"/>
              <a:defRPr/>
            </a:lvl3pPr>
            <a:lvl4pPr indent="-342900" lvl="3" marL="1828800" algn="l">
              <a:lnSpc>
                <a:spcPct val="90000"/>
              </a:lnSpc>
              <a:spcBef>
                <a:spcPts val="824"/>
              </a:spcBef>
              <a:spcAft>
                <a:spcPts val="0"/>
              </a:spcAft>
              <a:buClr>
                <a:schemeClr val="dk1"/>
              </a:buClr>
              <a:buSzPts val="1800"/>
              <a:buChar char="•"/>
              <a:defRPr/>
            </a:lvl4pPr>
            <a:lvl5pPr indent="-342900" lvl="4" marL="2286000" algn="l">
              <a:lnSpc>
                <a:spcPct val="90000"/>
              </a:lnSpc>
              <a:spcBef>
                <a:spcPts val="824"/>
              </a:spcBef>
              <a:spcAft>
                <a:spcPts val="0"/>
              </a:spcAft>
              <a:buClr>
                <a:schemeClr val="dk1"/>
              </a:buClr>
              <a:buSzPts val="1800"/>
              <a:buChar char="•"/>
              <a:defRPr/>
            </a:lvl5pPr>
            <a:lvl6pPr indent="-342900" lvl="5" marL="2743200" algn="l">
              <a:lnSpc>
                <a:spcPct val="90000"/>
              </a:lnSpc>
              <a:spcBef>
                <a:spcPts val="824"/>
              </a:spcBef>
              <a:spcAft>
                <a:spcPts val="0"/>
              </a:spcAft>
              <a:buClr>
                <a:schemeClr val="dk1"/>
              </a:buClr>
              <a:buSzPts val="1800"/>
              <a:buChar char="•"/>
              <a:defRPr/>
            </a:lvl6pPr>
            <a:lvl7pPr indent="-342900" lvl="6" marL="3200400" algn="l">
              <a:lnSpc>
                <a:spcPct val="90000"/>
              </a:lnSpc>
              <a:spcBef>
                <a:spcPts val="824"/>
              </a:spcBef>
              <a:spcAft>
                <a:spcPts val="0"/>
              </a:spcAft>
              <a:buClr>
                <a:schemeClr val="dk1"/>
              </a:buClr>
              <a:buSzPts val="1800"/>
              <a:buChar char="•"/>
              <a:defRPr/>
            </a:lvl7pPr>
            <a:lvl8pPr indent="-342900" lvl="7" marL="3657600" algn="l">
              <a:lnSpc>
                <a:spcPct val="90000"/>
              </a:lnSpc>
              <a:spcBef>
                <a:spcPts val="824"/>
              </a:spcBef>
              <a:spcAft>
                <a:spcPts val="0"/>
              </a:spcAft>
              <a:buClr>
                <a:schemeClr val="dk1"/>
              </a:buClr>
              <a:buSzPts val="1800"/>
              <a:buChar char="•"/>
              <a:defRPr/>
            </a:lvl8pPr>
            <a:lvl9pPr indent="-342900" lvl="8" marL="4114800" algn="l">
              <a:lnSpc>
                <a:spcPct val="90000"/>
              </a:lnSpc>
              <a:spcBef>
                <a:spcPts val="824"/>
              </a:spcBef>
              <a:spcAft>
                <a:spcPts val="0"/>
              </a:spcAft>
              <a:buClr>
                <a:schemeClr val="dk1"/>
              </a:buClr>
              <a:buSzPts val="1800"/>
              <a:buChar char="•"/>
              <a:defRPr/>
            </a:lvl9pPr>
          </a:lstStyle>
          <a:p/>
        </p:txBody>
      </p:sp>
      <p:sp>
        <p:nvSpPr>
          <p:cNvPr id="45" name="Google Shape;45;p97"/>
          <p:cNvSpPr txBox="1"/>
          <p:nvPr>
            <p:ph idx="2" type="body"/>
          </p:nvPr>
        </p:nvSpPr>
        <p:spPr>
          <a:xfrm>
            <a:off x="10177700" y="3010591"/>
            <a:ext cx="8544243" cy="71756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649"/>
              </a:spcBef>
              <a:spcAft>
                <a:spcPts val="0"/>
              </a:spcAft>
              <a:buClr>
                <a:schemeClr val="dk1"/>
              </a:buClr>
              <a:buSzPts val="1800"/>
              <a:buChar char="•"/>
              <a:defRPr/>
            </a:lvl1pPr>
            <a:lvl2pPr indent="-342900" lvl="1" marL="914400" algn="l">
              <a:lnSpc>
                <a:spcPct val="90000"/>
              </a:lnSpc>
              <a:spcBef>
                <a:spcPts val="824"/>
              </a:spcBef>
              <a:spcAft>
                <a:spcPts val="0"/>
              </a:spcAft>
              <a:buClr>
                <a:schemeClr val="dk1"/>
              </a:buClr>
              <a:buSzPts val="1800"/>
              <a:buChar char="•"/>
              <a:defRPr/>
            </a:lvl2pPr>
            <a:lvl3pPr indent="-342900" lvl="2" marL="1371600" algn="l">
              <a:lnSpc>
                <a:spcPct val="90000"/>
              </a:lnSpc>
              <a:spcBef>
                <a:spcPts val="824"/>
              </a:spcBef>
              <a:spcAft>
                <a:spcPts val="0"/>
              </a:spcAft>
              <a:buClr>
                <a:schemeClr val="dk1"/>
              </a:buClr>
              <a:buSzPts val="1800"/>
              <a:buChar char="•"/>
              <a:defRPr/>
            </a:lvl3pPr>
            <a:lvl4pPr indent="-342900" lvl="3" marL="1828800" algn="l">
              <a:lnSpc>
                <a:spcPct val="90000"/>
              </a:lnSpc>
              <a:spcBef>
                <a:spcPts val="824"/>
              </a:spcBef>
              <a:spcAft>
                <a:spcPts val="0"/>
              </a:spcAft>
              <a:buClr>
                <a:schemeClr val="dk1"/>
              </a:buClr>
              <a:buSzPts val="1800"/>
              <a:buChar char="•"/>
              <a:defRPr/>
            </a:lvl4pPr>
            <a:lvl5pPr indent="-342900" lvl="4" marL="2286000" algn="l">
              <a:lnSpc>
                <a:spcPct val="90000"/>
              </a:lnSpc>
              <a:spcBef>
                <a:spcPts val="824"/>
              </a:spcBef>
              <a:spcAft>
                <a:spcPts val="0"/>
              </a:spcAft>
              <a:buClr>
                <a:schemeClr val="dk1"/>
              </a:buClr>
              <a:buSzPts val="1800"/>
              <a:buChar char="•"/>
              <a:defRPr/>
            </a:lvl5pPr>
            <a:lvl6pPr indent="-342900" lvl="5" marL="2743200" algn="l">
              <a:lnSpc>
                <a:spcPct val="90000"/>
              </a:lnSpc>
              <a:spcBef>
                <a:spcPts val="824"/>
              </a:spcBef>
              <a:spcAft>
                <a:spcPts val="0"/>
              </a:spcAft>
              <a:buClr>
                <a:schemeClr val="dk1"/>
              </a:buClr>
              <a:buSzPts val="1800"/>
              <a:buChar char="•"/>
              <a:defRPr/>
            </a:lvl6pPr>
            <a:lvl7pPr indent="-342900" lvl="6" marL="3200400" algn="l">
              <a:lnSpc>
                <a:spcPct val="90000"/>
              </a:lnSpc>
              <a:spcBef>
                <a:spcPts val="824"/>
              </a:spcBef>
              <a:spcAft>
                <a:spcPts val="0"/>
              </a:spcAft>
              <a:buClr>
                <a:schemeClr val="dk1"/>
              </a:buClr>
              <a:buSzPts val="1800"/>
              <a:buChar char="•"/>
              <a:defRPr/>
            </a:lvl7pPr>
            <a:lvl8pPr indent="-342900" lvl="7" marL="3657600" algn="l">
              <a:lnSpc>
                <a:spcPct val="90000"/>
              </a:lnSpc>
              <a:spcBef>
                <a:spcPts val="824"/>
              </a:spcBef>
              <a:spcAft>
                <a:spcPts val="0"/>
              </a:spcAft>
              <a:buClr>
                <a:schemeClr val="dk1"/>
              </a:buClr>
              <a:buSzPts val="1800"/>
              <a:buChar char="•"/>
              <a:defRPr/>
            </a:lvl8pPr>
            <a:lvl9pPr indent="-342900" lvl="8" marL="4114800" algn="l">
              <a:lnSpc>
                <a:spcPct val="90000"/>
              </a:lnSpc>
              <a:spcBef>
                <a:spcPts val="824"/>
              </a:spcBef>
              <a:spcAft>
                <a:spcPts val="0"/>
              </a:spcAft>
              <a:buClr>
                <a:schemeClr val="dk1"/>
              </a:buClr>
              <a:buSzPts val="1800"/>
              <a:buChar char="•"/>
              <a:defRPr/>
            </a:lvl9pPr>
          </a:lstStyle>
          <a:p/>
        </p:txBody>
      </p:sp>
      <p:sp>
        <p:nvSpPr>
          <p:cNvPr id="46" name="Google Shape;46;p97"/>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7"/>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7"/>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98"/>
          <p:cNvSpPr txBox="1"/>
          <p:nvPr>
            <p:ph type="title"/>
          </p:nvPr>
        </p:nvSpPr>
        <p:spPr>
          <a:xfrm>
            <a:off x="1384776" y="602119"/>
            <a:ext cx="17339786" cy="21859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8"/>
          <p:cNvSpPr txBox="1"/>
          <p:nvPr>
            <p:ph idx="1" type="body"/>
          </p:nvPr>
        </p:nvSpPr>
        <p:spPr>
          <a:xfrm>
            <a:off x="1384776" y="2772362"/>
            <a:ext cx="8504976" cy="135869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649"/>
              </a:spcBef>
              <a:spcAft>
                <a:spcPts val="0"/>
              </a:spcAft>
              <a:buClr>
                <a:schemeClr val="dk1"/>
              </a:buClr>
              <a:buSzPts val="3958"/>
              <a:buNone/>
              <a:defRPr b="1" sz="3958"/>
            </a:lvl1pPr>
            <a:lvl2pPr indent="-228600" lvl="1" marL="914400" algn="l">
              <a:lnSpc>
                <a:spcPct val="90000"/>
              </a:lnSpc>
              <a:spcBef>
                <a:spcPts val="824"/>
              </a:spcBef>
              <a:spcAft>
                <a:spcPts val="0"/>
              </a:spcAft>
              <a:buClr>
                <a:schemeClr val="dk1"/>
              </a:buClr>
              <a:buSzPts val="3298"/>
              <a:buNone/>
              <a:defRPr b="1" sz="3298"/>
            </a:lvl2pPr>
            <a:lvl3pPr indent="-228600" lvl="2" marL="1371600" algn="l">
              <a:lnSpc>
                <a:spcPct val="90000"/>
              </a:lnSpc>
              <a:spcBef>
                <a:spcPts val="824"/>
              </a:spcBef>
              <a:spcAft>
                <a:spcPts val="0"/>
              </a:spcAft>
              <a:buClr>
                <a:schemeClr val="dk1"/>
              </a:buClr>
              <a:buSzPts val="2968"/>
              <a:buNone/>
              <a:defRPr b="1" sz="2968"/>
            </a:lvl3pPr>
            <a:lvl4pPr indent="-228600" lvl="3" marL="1828800" algn="l">
              <a:lnSpc>
                <a:spcPct val="90000"/>
              </a:lnSpc>
              <a:spcBef>
                <a:spcPts val="824"/>
              </a:spcBef>
              <a:spcAft>
                <a:spcPts val="0"/>
              </a:spcAft>
              <a:buClr>
                <a:schemeClr val="dk1"/>
              </a:buClr>
              <a:buSzPts val="2638"/>
              <a:buNone/>
              <a:defRPr b="1" sz="2638"/>
            </a:lvl4pPr>
            <a:lvl5pPr indent="-228600" lvl="4" marL="2286000" algn="l">
              <a:lnSpc>
                <a:spcPct val="90000"/>
              </a:lnSpc>
              <a:spcBef>
                <a:spcPts val="824"/>
              </a:spcBef>
              <a:spcAft>
                <a:spcPts val="0"/>
              </a:spcAft>
              <a:buClr>
                <a:schemeClr val="dk1"/>
              </a:buClr>
              <a:buSzPts val="2638"/>
              <a:buNone/>
              <a:defRPr b="1" sz="2638"/>
            </a:lvl5pPr>
            <a:lvl6pPr indent="-228600" lvl="5" marL="2743200" algn="l">
              <a:lnSpc>
                <a:spcPct val="90000"/>
              </a:lnSpc>
              <a:spcBef>
                <a:spcPts val="824"/>
              </a:spcBef>
              <a:spcAft>
                <a:spcPts val="0"/>
              </a:spcAft>
              <a:buClr>
                <a:schemeClr val="dk1"/>
              </a:buClr>
              <a:buSzPts val="2638"/>
              <a:buNone/>
              <a:defRPr b="1" sz="2638"/>
            </a:lvl6pPr>
            <a:lvl7pPr indent="-228600" lvl="6" marL="3200400" algn="l">
              <a:lnSpc>
                <a:spcPct val="90000"/>
              </a:lnSpc>
              <a:spcBef>
                <a:spcPts val="824"/>
              </a:spcBef>
              <a:spcAft>
                <a:spcPts val="0"/>
              </a:spcAft>
              <a:buClr>
                <a:schemeClr val="dk1"/>
              </a:buClr>
              <a:buSzPts val="2638"/>
              <a:buNone/>
              <a:defRPr b="1" sz="2638"/>
            </a:lvl7pPr>
            <a:lvl8pPr indent="-228600" lvl="7" marL="3657600" algn="l">
              <a:lnSpc>
                <a:spcPct val="90000"/>
              </a:lnSpc>
              <a:spcBef>
                <a:spcPts val="824"/>
              </a:spcBef>
              <a:spcAft>
                <a:spcPts val="0"/>
              </a:spcAft>
              <a:buClr>
                <a:schemeClr val="dk1"/>
              </a:buClr>
              <a:buSzPts val="2638"/>
              <a:buNone/>
              <a:defRPr b="1" sz="2638"/>
            </a:lvl8pPr>
            <a:lvl9pPr indent="-228600" lvl="8" marL="4114800" algn="l">
              <a:lnSpc>
                <a:spcPct val="90000"/>
              </a:lnSpc>
              <a:spcBef>
                <a:spcPts val="824"/>
              </a:spcBef>
              <a:spcAft>
                <a:spcPts val="0"/>
              </a:spcAft>
              <a:buClr>
                <a:schemeClr val="dk1"/>
              </a:buClr>
              <a:buSzPts val="2638"/>
              <a:buNone/>
              <a:defRPr b="1" sz="2638"/>
            </a:lvl9pPr>
          </a:lstStyle>
          <a:p/>
        </p:txBody>
      </p:sp>
      <p:sp>
        <p:nvSpPr>
          <p:cNvPr id="52" name="Google Shape;52;p98"/>
          <p:cNvSpPr txBox="1"/>
          <p:nvPr>
            <p:ph idx="2" type="body"/>
          </p:nvPr>
        </p:nvSpPr>
        <p:spPr>
          <a:xfrm>
            <a:off x="1384776" y="4131054"/>
            <a:ext cx="8504976" cy="607615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649"/>
              </a:spcBef>
              <a:spcAft>
                <a:spcPts val="0"/>
              </a:spcAft>
              <a:buClr>
                <a:schemeClr val="dk1"/>
              </a:buClr>
              <a:buSzPts val="1800"/>
              <a:buChar char="•"/>
              <a:defRPr/>
            </a:lvl1pPr>
            <a:lvl2pPr indent="-342900" lvl="1" marL="914400" algn="l">
              <a:lnSpc>
                <a:spcPct val="90000"/>
              </a:lnSpc>
              <a:spcBef>
                <a:spcPts val="824"/>
              </a:spcBef>
              <a:spcAft>
                <a:spcPts val="0"/>
              </a:spcAft>
              <a:buClr>
                <a:schemeClr val="dk1"/>
              </a:buClr>
              <a:buSzPts val="1800"/>
              <a:buChar char="•"/>
              <a:defRPr/>
            </a:lvl2pPr>
            <a:lvl3pPr indent="-342900" lvl="2" marL="1371600" algn="l">
              <a:lnSpc>
                <a:spcPct val="90000"/>
              </a:lnSpc>
              <a:spcBef>
                <a:spcPts val="824"/>
              </a:spcBef>
              <a:spcAft>
                <a:spcPts val="0"/>
              </a:spcAft>
              <a:buClr>
                <a:schemeClr val="dk1"/>
              </a:buClr>
              <a:buSzPts val="1800"/>
              <a:buChar char="•"/>
              <a:defRPr/>
            </a:lvl3pPr>
            <a:lvl4pPr indent="-342900" lvl="3" marL="1828800" algn="l">
              <a:lnSpc>
                <a:spcPct val="90000"/>
              </a:lnSpc>
              <a:spcBef>
                <a:spcPts val="824"/>
              </a:spcBef>
              <a:spcAft>
                <a:spcPts val="0"/>
              </a:spcAft>
              <a:buClr>
                <a:schemeClr val="dk1"/>
              </a:buClr>
              <a:buSzPts val="1800"/>
              <a:buChar char="•"/>
              <a:defRPr/>
            </a:lvl4pPr>
            <a:lvl5pPr indent="-342900" lvl="4" marL="2286000" algn="l">
              <a:lnSpc>
                <a:spcPct val="90000"/>
              </a:lnSpc>
              <a:spcBef>
                <a:spcPts val="824"/>
              </a:spcBef>
              <a:spcAft>
                <a:spcPts val="0"/>
              </a:spcAft>
              <a:buClr>
                <a:schemeClr val="dk1"/>
              </a:buClr>
              <a:buSzPts val="1800"/>
              <a:buChar char="•"/>
              <a:defRPr/>
            </a:lvl5pPr>
            <a:lvl6pPr indent="-342900" lvl="5" marL="2743200" algn="l">
              <a:lnSpc>
                <a:spcPct val="90000"/>
              </a:lnSpc>
              <a:spcBef>
                <a:spcPts val="824"/>
              </a:spcBef>
              <a:spcAft>
                <a:spcPts val="0"/>
              </a:spcAft>
              <a:buClr>
                <a:schemeClr val="dk1"/>
              </a:buClr>
              <a:buSzPts val="1800"/>
              <a:buChar char="•"/>
              <a:defRPr/>
            </a:lvl6pPr>
            <a:lvl7pPr indent="-342900" lvl="6" marL="3200400" algn="l">
              <a:lnSpc>
                <a:spcPct val="90000"/>
              </a:lnSpc>
              <a:spcBef>
                <a:spcPts val="824"/>
              </a:spcBef>
              <a:spcAft>
                <a:spcPts val="0"/>
              </a:spcAft>
              <a:buClr>
                <a:schemeClr val="dk1"/>
              </a:buClr>
              <a:buSzPts val="1800"/>
              <a:buChar char="•"/>
              <a:defRPr/>
            </a:lvl7pPr>
            <a:lvl8pPr indent="-342900" lvl="7" marL="3657600" algn="l">
              <a:lnSpc>
                <a:spcPct val="90000"/>
              </a:lnSpc>
              <a:spcBef>
                <a:spcPts val="824"/>
              </a:spcBef>
              <a:spcAft>
                <a:spcPts val="0"/>
              </a:spcAft>
              <a:buClr>
                <a:schemeClr val="dk1"/>
              </a:buClr>
              <a:buSzPts val="1800"/>
              <a:buChar char="•"/>
              <a:defRPr/>
            </a:lvl8pPr>
            <a:lvl9pPr indent="-342900" lvl="8" marL="4114800" algn="l">
              <a:lnSpc>
                <a:spcPct val="90000"/>
              </a:lnSpc>
              <a:spcBef>
                <a:spcPts val="824"/>
              </a:spcBef>
              <a:spcAft>
                <a:spcPts val="0"/>
              </a:spcAft>
              <a:buClr>
                <a:schemeClr val="dk1"/>
              </a:buClr>
              <a:buSzPts val="1800"/>
              <a:buChar char="•"/>
              <a:defRPr/>
            </a:lvl9pPr>
          </a:lstStyle>
          <a:p/>
        </p:txBody>
      </p:sp>
      <p:sp>
        <p:nvSpPr>
          <p:cNvPr id="53" name="Google Shape;53;p98"/>
          <p:cNvSpPr txBox="1"/>
          <p:nvPr>
            <p:ph idx="3" type="body"/>
          </p:nvPr>
        </p:nvSpPr>
        <p:spPr>
          <a:xfrm>
            <a:off x="10177701" y="2772362"/>
            <a:ext cx="8546861" cy="135869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649"/>
              </a:spcBef>
              <a:spcAft>
                <a:spcPts val="0"/>
              </a:spcAft>
              <a:buClr>
                <a:schemeClr val="dk1"/>
              </a:buClr>
              <a:buSzPts val="3958"/>
              <a:buNone/>
              <a:defRPr b="1" sz="3958"/>
            </a:lvl1pPr>
            <a:lvl2pPr indent="-228600" lvl="1" marL="914400" algn="l">
              <a:lnSpc>
                <a:spcPct val="90000"/>
              </a:lnSpc>
              <a:spcBef>
                <a:spcPts val="824"/>
              </a:spcBef>
              <a:spcAft>
                <a:spcPts val="0"/>
              </a:spcAft>
              <a:buClr>
                <a:schemeClr val="dk1"/>
              </a:buClr>
              <a:buSzPts val="3298"/>
              <a:buNone/>
              <a:defRPr b="1" sz="3298"/>
            </a:lvl2pPr>
            <a:lvl3pPr indent="-228600" lvl="2" marL="1371600" algn="l">
              <a:lnSpc>
                <a:spcPct val="90000"/>
              </a:lnSpc>
              <a:spcBef>
                <a:spcPts val="824"/>
              </a:spcBef>
              <a:spcAft>
                <a:spcPts val="0"/>
              </a:spcAft>
              <a:buClr>
                <a:schemeClr val="dk1"/>
              </a:buClr>
              <a:buSzPts val="2968"/>
              <a:buNone/>
              <a:defRPr b="1" sz="2968"/>
            </a:lvl3pPr>
            <a:lvl4pPr indent="-228600" lvl="3" marL="1828800" algn="l">
              <a:lnSpc>
                <a:spcPct val="90000"/>
              </a:lnSpc>
              <a:spcBef>
                <a:spcPts val="824"/>
              </a:spcBef>
              <a:spcAft>
                <a:spcPts val="0"/>
              </a:spcAft>
              <a:buClr>
                <a:schemeClr val="dk1"/>
              </a:buClr>
              <a:buSzPts val="2638"/>
              <a:buNone/>
              <a:defRPr b="1" sz="2638"/>
            </a:lvl4pPr>
            <a:lvl5pPr indent="-228600" lvl="4" marL="2286000" algn="l">
              <a:lnSpc>
                <a:spcPct val="90000"/>
              </a:lnSpc>
              <a:spcBef>
                <a:spcPts val="824"/>
              </a:spcBef>
              <a:spcAft>
                <a:spcPts val="0"/>
              </a:spcAft>
              <a:buClr>
                <a:schemeClr val="dk1"/>
              </a:buClr>
              <a:buSzPts val="2638"/>
              <a:buNone/>
              <a:defRPr b="1" sz="2638"/>
            </a:lvl5pPr>
            <a:lvl6pPr indent="-228600" lvl="5" marL="2743200" algn="l">
              <a:lnSpc>
                <a:spcPct val="90000"/>
              </a:lnSpc>
              <a:spcBef>
                <a:spcPts val="824"/>
              </a:spcBef>
              <a:spcAft>
                <a:spcPts val="0"/>
              </a:spcAft>
              <a:buClr>
                <a:schemeClr val="dk1"/>
              </a:buClr>
              <a:buSzPts val="2638"/>
              <a:buNone/>
              <a:defRPr b="1" sz="2638"/>
            </a:lvl6pPr>
            <a:lvl7pPr indent="-228600" lvl="6" marL="3200400" algn="l">
              <a:lnSpc>
                <a:spcPct val="90000"/>
              </a:lnSpc>
              <a:spcBef>
                <a:spcPts val="824"/>
              </a:spcBef>
              <a:spcAft>
                <a:spcPts val="0"/>
              </a:spcAft>
              <a:buClr>
                <a:schemeClr val="dk1"/>
              </a:buClr>
              <a:buSzPts val="2638"/>
              <a:buNone/>
              <a:defRPr b="1" sz="2638"/>
            </a:lvl7pPr>
            <a:lvl8pPr indent="-228600" lvl="7" marL="3657600" algn="l">
              <a:lnSpc>
                <a:spcPct val="90000"/>
              </a:lnSpc>
              <a:spcBef>
                <a:spcPts val="824"/>
              </a:spcBef>
              <a:spcAft>
                <a:spcPts val="0"/>
              </a:spcAft>
              <a:buClr>
                <a:schemeClr val="dk1"/>
              </a:buClr>
              <a:buSzPts val="2638"/>
              <a:buNone/>
              <a:defRPr b="1" sz="2638"/>
            </a:lvl8pPr>
            <a:lvl9pPr indent="-228600" lvl="8" marL="4114800" algn="l">
              <a:lnSpc>
                <a:spcPct val="90000"/>
              </a:lnSpc>
              <a:spcBef>
                <a:spcPts val="824"/>
              </a:spcBef>
              <a:spcAft>
                <a:spcPts val="0"/>
              </a:spcAft>
              <a:buClr>
                <a:schemeClr val="dk1"/>
              </a:buClr>
              <a:buSzPts val="2638"/>
              <a:buNone/>
              <a:defRPr b="1" sz="2638"/>
            </a:lvl9pPr>
          </a:lstStyle>
          <a:p/>
        </p:txBody>
      </p:sp>
      <p:sp>
        <p:nvSpPr>
          <p:cNvPr id="54" name="Google Shape;54;p98"/>
          <p:cNvSpPr txBox="1"/>
          <p:nvPr>
            <p:ph idx="4" type="body"/>
          </p:nvPr>
        </p:nvSpPr>
        <p:spPr>
          <a:xfrm>
            <a:off x="10177701" y="4131054"/>
            <a:ext cx="8546861" cy="607615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649"/>
              </a:spcBef>
              <a:spcAft>
                <a:spcPts val="0"/>
              </a:spcAft>
              <a:buClr>
                <a:schemeClr val="dk1"/>
              </a:buClr>
              <a:buSzPts val="1800"/>
              <a:buChar char="•"/>
              <a:defRPr/>
            </a:lvl1pPr>
            <a:lvl2pPr indent="-342900" lvl="1" marL="914400" algn="l">
              <a:lnSpc>
                <a:spcPct val="90000"/>
              </a:lnSpc>
              <a:spcBef>
                <a:spcPts val="824"/>
              </a:spcBef>
              <a:spcAft>
                <a:spcPts val="0"/>
              </a:spcAft>
              <a:buClr>
                <a:schemeClr val="dk1"/>
              </a:buClr>
              <a:buSzPts val="1800"/>
              <a:buChar char="•"/>
              <a:defRPr/>
            </a:lvl2pPr>
            <a:lvl3pPr indent="-342900" lvl="2" marL="1371600" algn="l">
              <a:lnSpc>
                <a:spcPct val="90000"/>
              </a:lnSpc>
              <a:spcBef>
                <a:spcPts val="824"/>
              </a:spcBef>
              <a:spcAft>
                <a:spcPts val="0"/>
              </a:spcAft>
              <a:buClr>
                <a:schemeClr val="dk1"/>
              </a:buClr>
              <a:buSzPts val="1800"/>
              <a:buChar char="•"/>
              <a:defRPr/>
            </a:lvl3pPr>
            <a:lvl4pPr indent="-342900" lvl="3" marL="1828800" algn="l">
              <a:lnSpc>
                <a:spcPct val="90000"/>
              </a:lnSpc>
              <a:spcBef>
                <a:spcPts val="824"/>
              </a:spcBef>
              <a:spcAft>
                <a:spcPts val="0"/>
              </a:spcAft>
              <a:buClr>
                <a:schemeClr val="dk1"/>
              </a:buClr>
              <a:buSzPts val="1800"/>
              <a:buChar char="•"/>
              <a:defRPr/>
            </a:lvl4pPr>
            <a:lvl5pPr indent="-342900" lvl="4" marL="2286000" algn="l">
              <a:lnSpc>
                <a:spcPct val="90000"/>
              </a:lnSpc>
              <a:spcBef>
                <a:spcPts val="824"/>
              </a:spcBef>
              <a:spcAft>
                <a:spcPts val="0"/>
              </a:spcAft>
              <a:buClr>
                <a:schemeClr val="dk1"/>
              </a:buClr>
              <a:buSzPts val="1800"/>
              <a:buChar char="•"/>
              <a:defRPr/>
            </a:lvl5pPr>
            <a:lvl6pPr indent="-342900" lvl="5" marL="2743200" algn="l">
              <a:lnSpc>
                <a:spcPct val="90000"/>
              </a:lnSpc>
              <a:spcBef>
                <a:spcPts val="824"/>
              </a:spcBef>
              <a:spcAft>
                <a:spcPts val="0"/>
              </a:spcAft>
              <a:buClr>
                <a:schemeClr val="dk1"/>
              </a:buClr>
              <a:buSzPts val="1800"/>
              <a:buChar char="•"/>
              <a:defRPr/>
            </a:lvl6pPr>
            <a:lvl7pPr indent="-342900" lvl="6" marL="3200400" algn="l">
              <a:lnSpc>
                <a:spcPct val="90000"/>
              </a:lnSpc>
              <a:spcBef>
                <a:spcPts val="824"/>
              </a:spcBef>
              <a:spcAft>
                <a:spcPts val="0"/>
              </a:spcAft>
              <a:buClr>
                <a:schemeClr val="dk1"/>
              </a:buClr>
              <a:buSzPts val="1800"/>
              <a:buChar char="•"/>
              <a:defRPr/>
            </a:lvl7pPr>
            <a:lvl8pPr indent="-342900" lvl="7" marL="3657600" algn="l">
              <a:lnSpc>
                <a:spcPct val="90000"/>
              </a:lnSpc>
              <a:spcBef>
                <a:spcPts val="824"/>
              </a:spcBef>
              <a:spcAft>
                <a:spcPts val="0"/>
              </a:spcAft>
              <a:buClr>
                <a:schemeClr val="dk1"/>
              </a:buClr>
              <a:buSzPts val="1800"/>
              <a:buChar char="•"/>
              <a:defRPr/>
            </a:lvl8pPr>
            <a:lvl9pPr indent="-342900" lvl="8" marL="4114800" algn="l">
              <a:lnSpc>
                <a:spcPct val="90000"/>
              </a:lnSpc>
              <a:spcBef>
                <a:spcPts val="824"/>
              </a:spcBef>
              <a:spcAft>
                <a:spcPts val="0"/>
              </a:spcAft>
              <a:buClr>
                <a:schemeClr val="dk1"/>
              </a:buClr>
              <a:buSzPts val="1800"/>
              <a:buChar char="•"/>
              <a:defRPr/>
            </a:lvl9pPr>
          </a:lstStyle>
          <a:p/>
        </p:txBody>
      </p:sp>
      <p:sp>
        <p:nvSpPr>
          <p:cNvPr id="55" name="Google Shape;55;p98"/>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8"/>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8"/>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9"/>
          <p:cNvSpPr txBox="1"/>
          <p:nvPr>
            <p:ph type="title"/>
          </p:nvPr>
        </p:nvSpPr>
        <p:spPr>
          <a:xfrm>
            <a:off x="1384776" y="753957"/>
            <a:ext cx="6484095" cy="263884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277"/>
              <a:buFont typeface="Calibri"/>
              <a:buNone/>
              <a:defRPr sz="527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9"/>
          <p:cNvSpPr txBox="1"/>
          <p:nvPr>
            <p:ph idx="1" type="body"/>
          </p:nvPr>
        </p:nvSpPr>
        <p:spPr>
          <a:xfrm>
            <a:off x="8546861" y="1628338"/>
            <a:ext cx="10177701" cy="8036969"/>
          </a:xfrm>
          <a:prstGeom prst="rect">
            <a:avLst/>
          </a:prstGeom>
          <a:noFill/>
          <a:ln>
            <a:noFill/>
          </a:ln>
        </p:spPr>
        <p:txBody>
          <a:bodyPr anchorCtr="0" anchor="t" bIns="45700" lIns="91425" spcFirstLastPara="1" rIns="91425" wrap="square" tIns="45700">
            <a:normAutofit/>
          </a:bodyPr>
          <a:lstStyle>
            <a:lvl1pPr indent="-563689" lvl="0" marL="457200" algn="l">
              <a:lnSpc>
                <a:spcPct val="90000"/>
              </a:lnSpc>
              <a:spcBef>
                <a:spcPts val="1649"/>
              </a:spcBef>
              <a:spcAft>
                <a:spcPts val="0"/>
              </a:spcAft>
              <a:buClr>
                <a:schemeClr val="dk1"/>
              </a:buClr>
              <a:buSzPts val="5277"/>
              <a:buChar char="•"/>
              <a:defRPr sz="5277"/>
            </a:lvl1pPr>
            <a:lvl2pPr indent="-521779" lvl="1" marL="914400" algn="l">
              <a:lnSpc>
                <a:spcPct val="90000"/>
              </a:lnSpc>
              <a:spcBef>
                <a:spcPts val="824"/>
              </a:spcBef>
              <a:spcAft>
                <a:spcPts val="0"/>
              </a:spcAft>
              <a:buClr>
                <a:schemeClr val="dk1"/>
              </a:buClr>
              <a:buSzPts val="4617"/>
              <a:buChar char="•"/>
              <a:defRPr sz="4617"/>
            </a:lvl2pPr>
            <a:lvl3pPr indent="-479933" lvl="2" marL="1371600" algn="l">
              <a:lnSpc>
                <a:spcPct val="90000"/>
              </a:lnSpc>
              <a:spcBef>
                <a:spcPts val="824"/>
              </a:spcBef>
              <a:spcAft>
                <a:spcPts val="0"/>
              </a:spcAft>
              <a:buClr>
                <a:schemeClr val="dk1"/>
              </a:buClr>
              <a:buSzPts val="3958"/>
              <a:buChar char="•"/>
              <a:defRPr sz="3958"/>
            </a:lvl3pPr>
            <a:lvl4pPr indent="-438022" lvl="3" marL="1828800" algn="l">
              <a:lnSpc>
                <a:spcPct val="90000"/>
              </a:lnSpc>
              <a:spcBef>
                <a:spcPts val="824"/>
              </a:spcBef>
              <a:spcAft>
                <a:spcPts val="0"/>
              </a:spcAft>
              <a:buClr>
                <a:schemeClr val="dk1"/>
              </a:buClr>
              <a:buSzPts val="3298"/>
              <a:buChar char="•"/>
              <a:defRPr sz="3298"/>
            </a:lvl4pPr>
            <a:lvl5pPr indent="-438023" lvl="4" marL="2286000" algn="l">
              <a:lnSpc>
                <a:spcPct val="90000"/>
              </a:lnSpc>
              <a:spcBef>
                <a:spcPts val="824"/>
              </a:spcBef>
              <a:spcAft>
                <a:spcPts val="0"/>
              </a:spcAft>
              <a:buClr>
                <a:schemeClr val="dk1"/>
              </a:buClr>
              <a:buSzPts val="3298"/>
              <a:buChar char="•"/>
              <a:defRPr sz="3298"/>
            </a:lvl5pPr>
            <a:lvl6pPr indent="-438023" lvl="5" marL="2743200" algn="l">
              <a:lnSpc>
                <a:spcPct val="90000"/>
              </a:lnSpc>
              <a:spcBef>
                <a:spcPts val="824"/>
              </a:spcBef>
              <a:spcAft>
                <a:spcPts val="0"/>
              </a:spcAft>
              <a:buClr>
                <a:schemeClr val="dk1"/>
              </a:buClr>
              <a:buSzPts val="3298"/>
              <a:buChar char="•"/>
              <a:defRPr sz="3298"/>
            </a:lvl6pPr>
            <a:lvl7pPr indent="-438023" lvl="6" marL="3200400" algn="l">
              <a:lnSpc>
                <a:spcPct val="90000"/>
              </a:lnSpc>
              <a:spcBef>
                <a:spcPts val="824"/>
              </a:spcBef>
              <a:spcAft>
                <a:spcPts val="0"/>
              </a:spcAft>
              <a:buClr>
                <a:schemeClr val="dk1"/>
              </a:buClr>
              <a:buSzPts val="3298"/>
              <a:buChar char="•"/>
              <a:defRPr sz="3298"/>
            </a:lvl7pPr>
            <a:lvl8pPr indent="-438023" lvl="7" marL="3657600" algn="l">
              <a:lnSpc>
                <a:spcPct val="90000"/>
              </a:lnSpc>
              <a:spcBef>
                <a:spcPts val="824"/>
              </a:spcBef>
              <a:spcAft>
                <a:spcPts val="0"/>
              </a:spcAft>
              <a:buClr>
                <a:schemeClr val="dk1"/>
              </a:buClr>
              <a:buSzPts val="3298"/>
              <a:buChar char="•"/>
              <a:defRPr sz="3298"/>
            </a:lvl8pPr>
            <a:lvl9pPr indent="-438022" lvl="8" marL="4114800" algn="l">
              <a:lnSpc>
                <a:spcPct val="90000"/>
              </a:lnSpc>
              <a:spcBef>
                <a:spcPts val="824"/>
              </a:spcBef>
              <a:spcAft>
                <a:spcPts val="0"/>
              </a:spcAft>
              <a:buClr>
                <a:schemeClr val="dk1"/>
              </a:buClr>
              <a:buSzPts val="3298"/>
              <a:buChar char="•"/>
              <a:defRPr sz="3298"/>
            </a:lvl9pPr>
          </a:lstStyle>
          <a:p/>
        </p:txBody>
      </p:sp>
      <p:sp>
        <p:nvSpPr>
          <p:cNvPr id="61" name="Google Shape;61;p99"/>
          <p:cNvSpPr txBox="1"/>
          <p:nvPr>
            <p:ph idx="2" type="body"/>
          </p:nvPr>
        </p:nvSpPr>
        <p:spPr>
          <a:xfrm>
            <a:off x="1384776" y="3392805"/>
            <a:ext cx="6484095" cy="62855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649"/>
              </a:spcBef>
              <a:spcAft>
                <a:spcPts val="0"/>
              </a:spcAft>
              <a:buClr>
                <a:schemeClr val="dk1"/>
              </a:buClr>
              <a:buSzPts val="2638"/>
              <a:buNone/>
              <a:defRPr sz="2638"/>
            </a:lvl1pPr>
            <a:lvl2pPr indent="-228600" lvl="1" marL="914400" algn="l">
              <a:lnSpc>
                <a:spcPct val="90000"/>
              </a:lnSpc>
              <a:spcBef>
                <a:spcPts val="824"/>
              </a:spcBef>
              <a:spcAft>
                <a:spcPts val="0"/>
              </a:spcAft>
              <a:buClr>
                <a:schemeClr val="dk1"/>
              </a:buClr>
              <a:buSzPts val="2309"/>
              <a:buNone/>
              <a:defRPr sz="2309"/>
            </a:lvl2pPr>
            <a:lvl3pPr indent="-228600" lvl="2" marL="1371600" algn="l">
              <a:lnSpc>
                <a:spcPct val="90000"/>
              </a:lnSpc>
              <a:spcBef>
                <a:spcPts val="824"/>
              </a:spcBef>
              <a:spcAft>
                <a:spcPts val="0"/>
              </a:spcAft>
              <a:buClr>
                <a:schemeClr val="dk1"/>
              </a:buClr>
              <a:buSzPts val="1979"/>
              <a:buNone/>
              <a:defRPr sz="1979"/>
            </a:lvl3pPr>
            <a:lvl4pPr indent="-228600" lvl="3" marL="1828800" algn="l">
              <a:lnSpc>
                <a:spcPct val="90000"/>
              </a:lnSpc>
              <a:spcBef>
                <a:spcPts val="824"/>
              </a:spcBef>
              <a:spcAft>
                <a:spcPts val="0"/>
              </a:spcAft>
              <a:buClr>
                <a:schemeClr val="dk1"/>
              </a:buClr>
              <a:buSzPts val="1649"/>
              <a:buNone/>
              <a:defRPr sz="1649"/>
            </a:lvl4pPr>
            <a:lvl5pPr indent="-228600" lvl="4" marL="2286000" algn="l">
              <a:lnSpc>
                <a:spcPct val="90000"/>
              </a:lnSpc>
              <a:spcBef>
                <a:spcPts val="824"/>
              </a:spcBef>
              <a:spcAft>
                <a:spcPts val="0"/>
              </a:spcAft>
              <a:buClr>
                <a:schemeClr val="dk1"/>
              </a:buClr>
              <a:buSzPts val="1649"/>
              <a:buNone/>
              <a:defRPr sz="1649"/>
            </a:lvl5pPr>
            <a:lvl6pPr indent="-228600" lvl="5" marL="2743200" algn="l">
              <a:lnSpc>
                <a:spcPct val="90000"/>
              </a:lnSpc>
              <a:spcBef>
                <a:spcPts val="824"/>
              </a:spcBef>
              <a:spcAft>
                <a:spcPts val="0"/>
              </a:spcAft>
              <a:buClr>
                <a:schemeClr val="dk1"/>
              </a:buClr>
              <a:buSzPts val="1649"/>
              <a:buNone/>
              <a:defRPr sz="1649"/>
            </a:lvl6pPr>
            <a:lvl7pPr indent="-228600" lvl="6" marL="3200400" algn="l">
              <a:lnSpc>
                <a:spcPct val="90000"/>
              </a:lnSpc>
              <a:spcBef>
                <a:spcPts val="824"/>
              </a:spcBef>
              <a:spcAft>
                <a:spcPts val="0"/>
              </a:spcAft>
              <a:buClr>
                <a:schemeClr val="dk1"/>
              </a:buClr>
              <a:buSzPts val="1649"/>
              <a:buNone/>
              <a:defRPr sz="1649"/>
            </a:lvl7pPr>
            <a:lvl8pPr indent="-228600" lvl="7" marL="3657600" algn="l">
              <a:lnSpc>
                <a:spcPct val="90000"/>
              </a:lnSpc>
              <a:spcBef>
                <a:spcPts val="824"/>
              </a:spcBef>
              <a:spcAft>
                <a:spcPts val="0"/>
              </a:spcAft>
              <a:buClr>
                <a:schemeClr val="dk1"/>
              </a:buClr>
              <a:buSzPts val="1649"/>
              <a:buNone/>
              <a:defRPr sz="1649"/>
            </a:lvl8pPr>
            <a:lvl9pPr indent="-228600" lvl="8" marL="4114800" algn="l">
              <a:lnSpc>
                <a:spcPct val="90000"/>
              </a:lnSpc>
              <a:spcBef>
                <a:spcPts val="824"/>
              </a:spcBef>
              <a:spcAft>
                <a:spcPts val="0"/>
              </a:spcAft>
              <a:buClr>
                <a:schemeClr val="dk1"/>
              </a:buClr>
              <a:buSzPts val="1649"/>
              <a:buNone/>
              <a:defRPr sz="1649"/>
            </a:lvl9pPr>
          </a:lstStyle>
          <a:p/>
        </p:txBody>
      </p:sp>
      <p:sp>
        <p:nvSpPr>
          <p:cNvPr id="62" name="Google Shape;62;p99"/>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9"/>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9"/>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0"/>
          <p:cNvSpPr txBox="1"/>
          <p:nvPr>
            <p:ph type="title"/>
          </p:nvPr>
        </p:nvSpPr>
        <p:spPr>
          <a:xfrm>
            <a:off x="1384776" y="753957"/>
            <a:ext cx="6484095" cy="263884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277"/>
              <a:buFont typeface="Calibri"/>
              <a:buNone/>
              <a:defRPr sz="527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0"/>
          <p:cNvSpPr/>
          <p:nvPr>
            <p:ph idx="2" type="pic"/>
          </p:nvPr>
        </p:nvSpPr>
        <p:spPr>
          <a:xfrm>
            <a:off x="8546861" y="1628338"/>
            <a:ext cx="10177701" cy="8036969"/>
          </a:xfrm>
          <a:prstGeom prst="rect">
            <a:avLst/>
          </a:prstGeom>
          <a:noFill/>
          <a:ln>
            <a:noFill/>
          </a:ln>
        </p:spPr>
      </p:sp>
      <p:sp>
        <p:nvSpPr>
          <p:cNvPr id="68" name="Google Shape;68;p100"/>
          <p:cNvSpPr txBox="1"/>
          <p:nvPr>
            <p:ph idx="1" type="body"/>
          </p:nvPr>
        </p:nvSpPr>
        <p:spPr>
          <a:xfrm>
            <a:off x="1384776" y="3392805"/>
            <a:ext cx="6484095" cy="62855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649"/>
              </a:spcBef>
              <a:spcAft>
                <a:spcPts val="0"/>
              </a:spcAft>
              <a:buClr>
                <a:schemeClr val="dk1"/>
              </a:buClr>
              <a:buSzPts val="2638"/>
              <a:buNone/>
              <a:defRPr sz="2638"/>
            </a:lvl1pPr>
            <a:lvl2pPr indent="-228600" lvl="1" marL="914400" algn="l">
              <a:lnSpc>
                <a:spcPct val="90000"/>
              </a:lnSpc>
              <a:spcBef>
                <a:spcPts val="824"/>
              </a:spcBef>
              <a:spcAft>
                <a:spcPts val="0"/>
              </a:spcAft>
              <a:buClr>
                <a:schemeClr val="dk1"/>
              </a:buClr>
              <a:buSzPts val="2309"/>
              <a:buNone/>
              <a:defRPr sz="2309"/>
            </a:lvl2pPr>
            <a:lvl3pPr indent="-228600" lvl="2" marL="1371600" algn="l">
              <a:lnSpc>
                <a:spcPct val="90000"/>
              </a:lnSpc>
              <a:spcBef>
                <a:spcPts val="824"/>
              </a:spcBef>
              <a:spcAft>
                <a:spcPts val="0"/>
              </a:spcAft>
              <a:buClr>
                <a:schemeClr val="dk1"/>
              </a:buClr>
              <a:buSzPts val="1979"/>
              <a:buNone/>
              <a:defRPr sz="1979"/>
            </a:lvl3pPr>
            <a:lvl4pPr indent="-228600" lvl="3" marL="1828800" algn="l">
              <a:lnSpc>
                <a:spcPct val="90000"/>
              </a:lnSpc>
              <a:spcBef>
                <a:spcPts val="824"/>
              </a:spcBef>
              <a:spcAft>
                <a:spcPts val="0"/>
              </a:spcAft>
              <a:buClr>
                <a:schemeClr val="dk1"/>
              </a:buClr>
              <a:buSzPts val="1649"/>
              <a:buNone/>
              <a:defRPr sz="1649"/>
            </a:lvl4pPr>
            <a:lvl5pPr indent="-228600" lvl="4" marL="2286000" algn="l">
              <a:lnSpc>
                <a:spcPct val="90000"/>
              </a:lnSpc>
              <a:spcBef>
                <a:spcPts val="824"/>
              </a:spcBef>
              <a:spcAft>
                <a:spcPts val="0"/>
              </a:spcAft>
              <a:buClr>
                <a:schemeClr val="dk1"/>
              </a:buClr>
              <a:buSzPts val="1649"/>
              <a:buNone/>
              <a:defRPr sz="1649"/>
            </a:lvl5pPr>
            <a:lvl6pPr indent="-228600" lvl="5" marL="2743200" algn="l">
              <a:lnSpc>
                <a:spcPct val="90000"/>
              </a:lnSpc>
              <a:spcBef>
                <a:spcPts val="824"/>
              </a:spcBef>
              <a:spcAft>
                <a:spcPts val="0"/>
              </a:spcAft>
              <a:buClr>
                <a:schemeClr val="dk1"/>
              </a:buClr>
              <a:buSzPts val="1649"/>
              <a:buNone/>
              <a:defRPr sz="1649"/>
            </a:lvl6pPr>
            <a:lvl7pPr indent="-228600" lvl="6" marL="3200400" algn="l">
              <a:lnSpc>
                <a:spcPct val="90000"/>
              </a:lnSpc>
              <a:spcBef>
                <a:spcPts val="824"/>
              </a:spcBef>
              <a:spcAft>
                <a:spcPts val="0"/>
              </a:spcAft>
              <a:buClr>
                <a:schemeClr val="dk1"/>
              </a:buClr>
              <a:buSzPts val="1649"/>
              <a:buNone/>
              <a:defRPr sz="1649"/>
            </a:lvl7pPr>
            <a:lvl8pPr indent="-228600" lvl="7" marL="3657600" algn="l">
              <a:lnSpc>
                <a:spcPct val="90000"/>
              </a:lnSpc>
              <a:spcBef>
                <a:spcPts val="824"/>
              </a:spcBef>
              <a:spcAft>
                <a:spcPts val="0"/>
              </a:spcAft>
              <a:buClr>
                <a:schemeClr val="dk1"/>
              </a:buClr>
              <a:buSzPts val="1649"/>
              <a:buNone/>
              <a:defRPr sz="1649"/>
            </a:lvl8pPr>
            <a:lvl9pPr indent="-228600" lvl="8" marL="4114800" algn="l">
              <a:lnSpc>
                <a:spcPct val="90000"/>
              </a:lnSpc>
              <a:spcBef>
                <a:spcPts val="824"/>
              </a:spcBef>
              <a:spcAft>
                <a:spcPts val="0"/>
              </a:spcAft>
              <a:buClr>
                <a:schemeClr val="dk1"/>
              </a:buClr>
              <a:buSzPts val="1649"/>
              <a:buNone/>
              <a:defRPr sz="1649"/>
            </a:lvl9pPr>
          </a:lstStyle>
          <a:p/>
        </p:txBody>
      </p:sp>
      <p:sp>
        <p:nvSpPr>
          <p:cNvPr id="69" name="Google Shape;69;p100"/>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0"/>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0"/>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32" Type="http://schemas.openxmlformats.org/officeDocument/2006/relationships/theme" Target="../theme/theme1.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8"/>
          <p:cNvSpPr txBox="1"/>
          <p:nvPr>
            <p:ph type="title"/>
          </p:nvPr>
        </p:nvSpPr>
        <p:spPr>
          <a:xfrm>
            <a:off x="1382157" y="602119"/>
            <a:ext cx="17339786" cy="218595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7256"/>
              <a:buFont typeface="Calibri"/>
              <a:buNone/>
              <a:defRPr b="0" i="0" sz="7256"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8"/>
          <p:cNvSpPr txBox="1"/>
          <p:nvPr>
            <p:ph idx="1" type="body"/>
          </p:nvPr>
        </p:nvSpPr>
        <p:spPr>
          <a:xfrm>
            <a:off x="1382157" y="3010591"/>
            <a:ext cx="17339786" cy="7175679"/>
          </a:xfrm>
          <a:prstGeom prst="rect">
            <a:avLst/>
          </a:prstGeom>
          <a:noFill/>
          <a:ln>
            <a:noFill/>
          </a:ln>
        </p:spPr>
        <p:txBody>
          <a:bodyPr anchorCtr="0" anchor="t" bIns="45700" lIns="91425" spcFirstLastPara="1" rIns="91425" wrap="square" tIns="45700">
            <a:normAutofit/>
          </a:bodyPr>
          <a:lstStyle>
            <a:lvl1pPr indent="-521779" lvl="0" marL="457200" marR="0" rtl="0" algn="l">
              <a:lnSpc>
                <a:spcPct val="90000"/>
              </a:lnSpc>
              <a:spcBef>
                <a:spcPts val="1649"/>
              </a:spcBef>
              <a:spcAft>
                <a:spcPts val="0"/>
              </a:spcAft>
              <a:buClr>
                <a:schemeClr val="dk1"/>
              </a:buClr>
              <a:buSzPts val="4617"/>
              <a:buFont typeface="Arial"/>
              <a:buChar char="•"/>
              <a:defRPr b="0" i="0" sz="4617" u="none" cap="none" strike="noStrike">
                <a:solidFill>
                  <a:schemeClr val="dk1"/>
                </a:solidFill>
                <a:latin typeface="Calibri"/>
                <a:ea typeface="Calibri"/>
                <a:cs typeface="Calibri"/>
                <a:sym typeface="Calibri"/>
              </a:defRPr>
            </a:lvl1pPr>
            <a:lvl2pPr indent="-479933" lvl="1" marL="914400" marR="0" rtl="0" algn="l">
              <a:lnSpc>
                <a:spcPct val="90000"/>
              </a:lnSpc>
              <a:spcBef>
                <a:spcPts val="824"/>
              </a:spcBef>
              <a:spcAft>
                <a:spcPts val="0"/>
              </a:spcAft>
              <a:buClr>
                <a:schemeClr val="dk1"/>
              </a:buClr>
              <a:buSzPts val="3958"/>
              <a:buFont typeface="Arial"/>
              <a:buChar char="•"/>
              <a:defRPr b="0" i="0" sz="3958" u="none" cap="none" strike="noStrike">
                <a:solidFill>
                  <a:schemeClr val="dk1"/>
                </a:solidFill>
                <a:latin typeface="Calibri"/>
                <a:ea typeface="Calibri"/>
                <a:cs typeface="Calibri"/>
                <a:sym typeface="Calibri"/>
              </a:defRPr>
            </a:lvl2pPr>
            <a:lvl3pPr indent="-438022" lvl="2" marL="1371600" marR="0" rtl="0" algn="l">
              <a:lnSpc>
                <a:spcPct val="90000"/>
              </a:lnSpc>
              <a:spcBef>
                <a:spcPts val="824"/>
              </a:spcBef>
              <a:spcAft>
                <a:spcPts val="0"/>
              </a:spcAft>
              <a:buClr>
                <a:schemeClr val="dk1"/>
              </a:buClr>
              <a:buSzPts val="3298"/>
              <a:buFont typeface="Arial"/>
              <a:buChar char="•"/>
              <a:defRPr b="0" i="0" sz="3298" u="none" cap="none" strike="noStrike">
                <a:solidFill>
                  <a:schemeClr val="dk1"/>
                </a:solidFill>
                <a:latin typeface="Calibri"/>
                <a:ea typeface="Calibri"/>
                <a:cs typeface="Calibri"/>
                <a:sym typeface="Calibri"/>
              </a:defRPr>
            </a:lvl3pPr>
            <a:lvl4pPr indent="-417067" lvl="3" marL="1828800" marR="0" rtl="0" algn="l">
              <a:lnSpc>
                <a:spcPct val="90000"/>
              </a:lnSpc>
              <a:spcBef>
                <a:spcPts val="824"/>
              </a:spcBef>
              <a:spcAft>
                <a:spcPts val="0"/>
              </a:spcAft>
              <a:buClr>
                <a:schemeClr val="dk1"/>
              </a:buClr>
              <a:buSzPts val="2968"/>
              <a:buFont typeface="Arial"/>
              <a:buChar char="•"/>
              <a:defRPr b="0" i="0" sz="2968" u="none" cap="none" strike="noStrike">
                <a:solidFill>
                  <a:schemeClr val="dk1"/>
                </a:solidFill>
                <a:latin typeface="Calibri"/>
                <a:ea typeface="Calibri"/>
                <a:cs typeface="Calibri"/>
                <a:sym typeface="Calibri"/>
              </a:defRPr>
            </a:lvl4pPr>
            <a:lvl5pPr indent="-417067" lvl="4" marL="2286000" marR="0" rtl="0" algn="l">
              <a:lnSpc>
                <a:spcPct val="90000"/>
              </a:lnSpc>
              <a:spcBef>
                <a:spcPts val="824"/>
              </a:spcBef>
              <a:spcAft>
                <a:spcPts val="0"/>
              </a:spcAft>
              <a:buClr>
                <a:schemeClr val="dk1"/>
              </a:buClr>
              <a:buSzPts val="2968"/>
              <a:buFont typeface="Arial"/>
              <a:buChar char="•"/>
              <a:defRPr b="0" i="0" sz="2968" u="none" cap="none" strike="noStrike">
                <a:solidFill>
                  <a:schemeClr val="dk1"/>
                </a:solidFill>
                <a:latin typeface="Calibri"/>
                <a:ea typeface="Calibri"/>
                <a:cs typeface="Calibri"/>
                <a:sym typeface="Calibri"/>
              </a:defRPr>
            </a:lvl5pPr>
            <a:lvl6pPr indent="-417067" lvl="5" marL="2743200" marR="0" rtl="0" algn="l">
              <a:lnSpc>
                <a:spcPct val="90000"/>
              </a:lnSpc>
              <a:spcBef>
                <a:spcPts val="824"/>
              </a:spcBef>
              <a:spcAft>
                <a:spcPts val="0"/>
              </a:spcAft>
              <a:buClr>
                <a:schemeClr val="dk1"/>
              </a:buClr>
              <a:buSzPts val="2968"/>
              <a:buFont typeface="Arial"/>
              <a:buChar char="•"/>
              <a:defRPr b="0" i="0" sz="2968" u="none" cap="none" strike="noStrike">
                <a:solidFill>
                  <a:schemeClr val="dk1"/>
                </a:solidFill>
                <a:latin typeface="Calibri"/>
                <a:ea typeface="Calibri"/>
                <a:cs typeface="Calibri"/>
                <a:sym typeface="Calibri"/>
              </a:defRPr>
            </a:lvl6pPr>
            <a:lvl7pPr indent="-417067" lvl="6" marL="3200400" marR="0" rtl="0" algn="l">
              <a:lnSpc>
                <a:spcPct val="90000"/>
              </a:lnSpc>
              <a:spcBef>
                <a:spcPts val="824"/>
              </a:spcBef>
              <a:spcAft>
                <a:spcPts val="0"/>
              </a:spcAft>
              <a:buClr>
                <a:schemeClr val="dk1"/>
              </a:buClr>
              <a:buSzPts val="2968"/>
              <a:buFont typeface="Arial"/>
              <a:buChar char="•"/>
              <a:defRPr b="0" i="0" sz="2968" u="none" cap="none" strike="noStrike">
                <a:solidFill>
                  <a:schemeClr val="dk1"/>
                </a:solidFill>
                <a:latin typeface="Calibri"/>
                <a:ea typeface="Calibri"/>
                <a:cs typeface="Calibri"/>
                <a:sym typeface="Calibri"/>
              </a:defRPr>
            </a:lvl7pPr>
            <a:lvl8pPr indent="-417067" lvl="7" marL="3657600" marR="0" rtl="0" algn="l">
              <a:lnSpc>
                <a:spcPct val="90000"/>
              </a:lnSpc>
              <a:spcBef>
                <a:spcPts val="824"/>
              </a:spcBef>
              <a:spcAft>
                <a:spcPts val="0"/>
              </a:spcAft>
              <a:buClr>
                <a:schemeClr val="dk1"/>
              </a:buClr>
              <a:buSzPts val="2968"/>
              <a:buFont typeface="Arial"/>
              <a:buChar char="•"/>
              <a:defRPr b="0" i="0" sz="2968" u="none" cap="none" strike="noStrike">
                <a:solidFill>
                  <a:schemeClr val="dk1"/>
                </a:solidFill>
                <a:latin typeface="Calibri"/>
                <a:ea typeface="Calibri"/>
                <a:cs typeface="Calibri"/>
                <a:sym typeface="Calibri"/>
              </a:defRPr>
            </a:lvl8pPr>
            <a:lvl9pPr indent="-417067" lvl="8" marL="4114800" marR="0" rtl="0" algn="l">
              <a:lnSpc>
                <a:spcPct val="90000"/>
              </a:lnSpc>
              <a:spcBef>
                <a:spcPts val="824"/>
              </a:spcBef>
              <a:spcAft>
                <a:spcPts val="0"/>
              </a:spcAft>
              <a:buClr>
                <a:schemeClr val="dk1"/>
              </a:buClr>
              <a:buSzPts val="2968"/>
              <a:buFont typeface="Arial"/>
              <a:buChar char="•"/>
              <a:defRPr b="0" i="0" sz="2968" u="none" cap="none" strike="noStrike">
                <a:solidFill>
                  <a:schemeClr val="dk1"/>
                </a:solidFill>
                <a:latin typeface="Calibri"/>
                <a:ea typeface="Calibri"/>
                <a:cs typeface="Calibri"/>
                <a:sym typeface="Calibri"/>
              </a:defRPr>
            </a:lvl9pPr>
          </a:lstStyle>
          <a:p/>
        </p:txBody>
      </p:sp>
      <p:sp>
        <p:nvSpPr>
          <p:cNvPr id="12" name="Google Shape;12;p88"/>
          <p:cNvSpPr txBox="1"/>
          <p:nvPr>
            <p:ph idx="10" type="dt"/>
          </p:nvPr>
        </p:nvSpPr>
        <p:spPr>
          <a:xfrm>
            <a:off x="1382157" y="10482093"/>
            <a:ext cx="4523423" cy="60211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979"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8"/>
          <p:cNvSpPr txBox="1"/>
          <p:nvPr>
            <p:ph idx="11" type="ftr"/>
          </p:nvPr>
        </p:nvSpPr>
        <p:spPr>
          <a:xfrm>
            <a:off x="6659483" y="10482093"/>
            <a:ext cx="6785134" cy="60211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979"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8"/>
          <p:cNvSpPr txBox="1"/>
          <p:nvPr>
            <p:ph idx="12" type="sldNum"/>
          </p:nvPr>
        </p:nvSpPr>
        <p:spPr>
          <a:xfrm>
            <a:off x="14198520" y="10482093"/>
            <a:ext cx="4523423" cy="60211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979" u="none" cap="none" strike="noStrike">
                <a:solidFill>
                  <a:srgbClr val="888888"/>
                </a:solidFill>
                <a:latin typeface="Calibri"/>
                <a:ea typeface="Calibri"/>
                <a:cs typeface="Calibri"/>
                <a:sym typeface="Calibri"/>
              </a:defRPr>
            </a:lvl1pPr>
            <a:lvl2pPr indent="0" lvl="1" marL="0" marR="0" rtl="0" algn="r">
              <a:spcBef>
                <a:spcPts val="0"/>
              </a:spcBef>
              <a:buNone/>
              <a:defRPr b="0" i="0" sz="1979" u="none" cap="none" strike="noStrike">
                <a:solidFill>
                  <a:srgbClr val="888888"/>
                </a:solidFill>
                <a:latin typeface="Calibri"/>
                <a:ea typeface="Calibri"/>
                <a:cs typeface="Calibri"/>
                <a:sym typeface="Calibri"/>
              </a:defRPr>
            </a:lvl2pPr>
            <a:lvl3pPr indent="0" lvl="2" marL="0" marR="0" rtl="0" algn="r">
              <a:spcBef>
                <a:spcPts val="0"/>
              </a:spcBef>
              <a:buNone/>
              <a:defRPr b="0" i="0" sz="1979" u="none" cap="none" strike="noStrike">
                <a:solidFill>
                  <a:srgbClr val="888888"/>
                </a:solidFill>
                <a:latin typeface="Calibri"/>
                <a:ea typeface="Calibri"/>
                <a:cs typeface="Calibri"/>
                <a:sym typeface="Calibri"/>
              </a:defRPr>
            </a:lvl3pPr>
            <a:lvl4pPr indent="0" lvl="3" marL="0" marR="0" rtl="0" algn="r">
              <a:spcBef>
                <a:spcPts val="0"/>
              </a:spcBef>
              <a:buNone/>
              <a:defRPr b="0" i="0" sz="1979" u="none" cap="none" strike="noStrike">
                <a:solidFill>
                  <a:srgbClr val="888888"/>
                </a:solidFill>
                <a:latin typeface="Calibri"/>
                <a:ea typeface="Calibri"/>
                <a:cs typeface="Calibri"/>
                <a:sym typeface="Calibri"/>
              </a:defRPr>
            </a:lvl4pPr>
            <a:lvl5pPr indent="0" lvl="4" marL="0" marR="0" rtl="0" algn="r">
              <a:spcBef>
                <a:spcPts val="0"/>
              </a:spcBef>
              <a:buNone/>
              <a:defRPr b="0" i="0" sz="1979" u="none" cap="none" strike="noStrike">
                <a:solidFill>
                  <a:srgbClr val="888888"/>
                </a:solidFill>
                <a:latin typeface="Calibri"/>
                <a:ea typeface="Calibri"/>
                <a:cs typeface="Calibri"/>
                <a:sym typeface="Calibri"/>
              </a:defRPr>
            </a:lvl5pPr>
            <a:lvl6pPr indent="0" lvl="5" marL="0" marR="0" rtl="0" algn="r">
              <a:spcBef>
                <a:spcPts val="0"/>
              </a:spcBef>
              <a:buNone/>
              <a:defRPr b="0" i="0" sz="1979" u="none" cap="none" strike="noStrike">
                <a:solidFill>
                  <a:srgbClr val="888888"/>
                </a:solidFill>
                <a:latin typeface="Calibri"/>
                <a:ea typeface="Calibri"/>
                <a:cs typeface="Calibri"/>
                <a:sym typeface="Calibri"/>
              </a:defRPr>
            </a:lvl6pPr>
            <a:lvl7pPr indent="0" lvl="6" marL="0" marR="0" rtl="0" algn="r">
              <a:spcBef>
                <a:spcPts val="0"/>
              </a:spcBef>
              <a:buNone/>
              <a:defRPr b="0" i="0" sz="1979" u="none" cap="none" strike="noStrike">
                <a:solidFill>
                  <a:srgbClr val="888888"/>
                </a:solidFill>
                <a:latin typeface="Calibri"/>
                <a:ea typeface="Calibri"/>
                <a:cs typeface="Calibri"/>
                <a:sym typeface="Calibri"/>
              </a:defRPr>
            </a:lvl7pPr>
            <a:lvl8pPr indent="0" lvl="7" marL="0" marR="0" rtl="0" algn="r">
              <a:spcBef>
                <a:spcPts val="0"/>
              </a:spcBef>
              <a:buNone/>
              <a:defRPr b="0" i="0" sz="1979" u="none" cap="none" strike="noStrike">
                <a:solidFill>
                  <a:srgbClr val="888888"/>
                </a:solidFill>
                <a:latin typeface="Calibri"/>
                <a:ea typeface="Calibri"/>
                <a:cs typeface="Calibri"/>
                <a:sym typeface="Calibri"/>
              </a:defRPr>
            </a:lvl8pPr>
            <a:lvl9pPr indent="0" lvl="8" marL="0" marR="0" rtl="0" algn="r">
              <a:spcBef>
                <a:spcPts val="0"/>
              </a:spcBef>
              <a:buNone/>
              <a:defRPr b="0" i="0" sz="1979"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90"/>
          <p:cNvSpPr txBox="1"/>
          <p:nvPr>
            <p:ph type="title"/>
          </p:nvPr>
        </p:nvSpPr>
        <p:spPr>
          <a:xfrm>
            <a:off x="1382157" y="602774"/>
            <a:ext cx="17339786" cy="2185296"/>
          </a:xfrm>
          <a:prstGeom prst="rect">
            <a:avLst/>
          </a:prstGeom>
          <a:noFill/>
          <a:ln>
            <a:noFill/>
          </a:ln>
        </p:spPr>
        <p:txBody>
          <a:bodyPr anchorCtr="0" anchor="ctr" bIns="45700" lIns="91425" spcFirstLastPara="1" rIns="91425" wrap="square" tIns="45700">
            <a:normAutofit/>
          </a:bodyPr>
          <a:lstStyle>
            <a:lvl1pPr lvl="0" marR="0" rtl="0" algn="l">
              <a:lnSpc>
                <a:spcPct val="114000"/>
              </a:lnSpc>
              <a:spcBef>
                <a:spcPts val="0"/>
              </a:spcBef>
              <a:spcAft>
                <a:spcPts val="0"/>
              </a:spcAft>
              <a:buClr>
                <a:srgbClr val="3F3F3F"/>
              </a:buClr>
              <a:buSzPts val="2721"/>
              <a:buFont typeface="Open Sans"/>
              <a:buNone/>
              <a:defRPr b="0" i="0" sz="2721" u="none" cap="none" strike="noStrike">
                <a:solidFill>
                  <a:srgbClr val="3F3F3F"/>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 name="Google Shape;93;p90"/>
          <p:cNvSpPr txBox="1"/>
          <p:nvPr>
            <p:ph idx="1" type="body"/>
          </p:nvPr>
        </p:nvSpPr>
        <p:spPr>
          <a:xfrm>
            <a:off x="1382157" y="3009937"/>
            <a:ext cx="17339786" cy="7176332"/>
          </a:xfrm>
          <a:prstGeom prst="rect">
            <a:avLst/>
          </a:prstGeom>
          <a:noFill/>
          <a:ln>
            <a:noFill/>
          </a:ln>
        </p:spPr>
        <p:txBody>
          <a:bodyPr anchorCtr="0" anchor="t" bIns="45700" lIns="91425" spcFirstLastPara="1" rIns="91425" wrap="square" tIns="45700">
            <a:normAutofit/>
          </a:bodyPr>
          <a:lstStyle>
            <a:lvl1pPr indent="-401383" lvl="0" marL="457200" marR="0" rtl="0" algn="l">
              <a:lnSpc>
                <a:spcPct val="114000"/>
              </a:lnSpc>
              <a:spcBef>
                <a:spcPts val="1237"/>
              </a:spcBef>
              <a:spcAft>
                <a:spcPts val="0"/>
              </a:spcAft>
              <a:buClr>
                <a:srgbClr val="3F3F3F"/>
              </a:buClr>
              <a:buSzPts val="2721"/>
              <a:buFont typeface="Arial"/>
              <a:buChar char="•"/>
              <a:defRPr b="0" i="0" sz="2721" u="none" cap="none" strike="noStrike">
                <a:solidFill>
                  <a:srgbClr val="3F3F3F"/>
                </a:solidFill>
                <a:latin typeface="Open Sans"/>
                <a:ea typeface="Open Sans"/>
                <a:cs typeface="Open Sans"/>
                <a:sym typeface="Open Sans"/>
              </a:defRPr>
            </a:lvl1pPr>
            <a:lvl2pPr indent="-401383" lvl="1" marL="914400" marR="0" rtl="0" algn="l">
              <a:lnSpc>
                <a:spcPct val="114000"/>
              </a:lnSpc>
              <a:spcBef>
                <a:spcPts val="618"/>
              </a:spcBef>
              <a:spcAft>
                <a:spcPts val="0"/>
              </a:spcAft>
              <a:buClr>
                <a:srgbClr val="3F3F3F"/>
              </a:buClr>
              <a:buSzPts val="2721"/>
              <a:buFont typeface="Arial"/>
              <a:buChar char="•"/>
              <a:defRPr b="0" i="0" sz="2721" u="none" cap="none" strike="noStrike">
                <a:solidFill>
                  <a:srgbClr val="3F3F3F"/>
                </a:solidFill>
                <a:latin typeface="Open Sans"/>
                <a:ea typeface="Open Sans"/>
                <a:cs typeface="Open Sans"/>
                <a:sym typeface="Open Sans"/>
              </a:defRPr>
            </a:lvl2pPr>
            <a:lvl3pPr indent="-401383" lvl="2" marL="1371600" marR="0" rtl="0" algn="l">
              <a:lnSpc>
                <a:spcPct val="114000"/>
              </a:lnSpc>
              <a:spcBef>
                <a:spcPts val="618"/>
              </a:spcBef>
              <a:spcAft>
                <a:spcPts val="0"/>
              </a:spcAft>
              <a:buClr>
                <a:srgbClr val="3F3F3F"/>
              </a:buClr>
              <a:buSzPts val="2721"/>
              <a:buFont typeface="Arial"/>
              <a:buChar char="•"/>
              <a:defRPr b="0" i="0" sz="2721" u="none" cap="none" strike="noStrike">
                <a:solidFill>
                  <a:srgbClr val="3F3F3F"/>
                </a:solidFill>
                <a:latin typeface="Open Sans"/>
                <a:ea typeface="Open Sans"/>
                <a:cs typeface="Open Sans"/>
                <a:sym typeface="Open Sans"/>
              </a:defRPr>
            </a:lvl3pPr>
            <a:lvl4pPr indent="-369950" lvl="3" marL="1828800" marR="0" rtl="0" algn="l">
              <a:lnSpc>
                <a:spcPct val="90000"/>
              </a:lnSpc>
              <a:spcBef>
                <a:spcPts val="618"/>
              </a:spcBef>
              <a:spcAft>
                <a:spcPts val="0"/>
              </a:spcAft>
              <a:buClr>
                <a:schemeClr val="dk1"/>
              </a:buClr>
              <a:buSzPts val="2226"/>
              <a:buFont typeface="Arial"/>
              <a:buChar char="•"/>
              <a:defRPr b="0" i="0" sz="2226" u="none" cap="none" strike="noStrike">
                <a:solidFill>
                  <a:schemeClr val="dk1"/>
                </a:solidFill>
                <a:latin typeface="Open Sans"/>
                <a:ea typeface="Open Sans"/>
                <a:cs typeface="Open Sans"/>
                <a:sym typeface="Open Sans"/>
              </a:defRPr>
            </a:lvl4pPr>
            <a:lvl5pPr indent="-369951" lvl="4" marL="2286000" marR="0" rtl="0" algn="l">
              <a:lnSpc>
                <a:spcPct val="90000"/>
              </a:lnSpc>
              <a:spcBef>
                <a:spcPts val="618"/>
              </a:spcBef>
              <a:spcAft>
                <a:spcPts val="0"/>
              </a:spcAft>
              <a:buClr>
                <a:schemeClr val="dk1"/>
              </a:buClr>
              <a:buSzPts val="2226"/>
              <a:buFont typeface="Arial"/>
              <a:buChar char="•"/>
              <a:defRPr b="0" i="0" sz="2226" u="none" cap="none" strike="noStrike">
                <a:solidFill>
                  <a:schemeClr val="dk1"/>
                </a:solidFill>
                <a:latin typeface="Open Sans"/>
                <a:ea typeface="Open Sans"/>
                <a:cs typeface="Open Sans"/>
                <a:sym typeface="Open Sans"/>
              </a:defRPr>
            </a:lvl5pPr>
            <a:lvl6pPr indent="-369951" lvl="5" marL="2743200" marR="0" rtl="0" algn="l">
              <a:lnSpc>
                <a:spcPct val="90000"/>
              </a:lnSpc>
              <a:spcBef>
                <a:spcPts val="618"/>
              </a:spcBef>
              <a:spcAft>
                <a:spcPts val="0"/>
              </a:spcAft>
              <a:buClr>
                <a:schemeClr val="dk1"/>
              </a:buClr>
              <a:buSzPts val="2226"/>
              <a:buFont typeface="Arial"/>
              <a:buChar char="•"/>
              <a:defRPr b="0" i="0" sz="2226" u="none" cap="none" strike="noStrike">
                <a:solidFill>
                  <a:schemeClr val="dk1"/>
                </a:solidFill>
                <a:latin typeface="Open Sans"/>
                <a:ea typeface="Open Sans"/>
                <a:cs typeface="Open Sans"/>
                <a:sym typeface="Open Sans"/>
              </a:defRPr>
            </a:lvl6pPr>
            <a:lvl7pPr indent="-369951" lvl="6" marL="3200400" marR="0" rtl="0" algn="l">
              <a:lnSpc>
                <a:spcPct val="90000"/>
              </a:lnSpc>
              <a:spcBef>
                <a:spcPts val="618"/>
              </a:spcBef>
              <a:spcAft>
                <a:spcPts val="0"/>
              </a:spcAft>
              <a:buClr>
                <a:schemeClr val="dk1"/>
              </a:buClr>
              <a:buSzPts val="2226"/>
              <a:buFont typeface="Arial"/>
              <a:buChar char="•"/>
              <a:defRPr b="0" i="0" sz="2226" u="none" cap="none" strike="noStrike">
                <a:solidFill>
                  <a:schemeClr val="dk1"/>
                </a:solidFill>
                <a:latin typeface="Open Sans"/>
                <a:ea typeface="Open Sans"/>
                <a:cs typeface="Open Sans"/>
                <a:sym typeface="Open Sans"/>
              </a:defRPr>
            </a:lvl7pPr>
            <a:lvl8pPr indent="-369951" lvl="7" marL="3657600" marR="0" rtl="0" algn="l">
              <a:lnSpc>
                <a:spcPct val="90000"/>
              </a:lnSpc>
              <a:spcBef>
                <a:spcPts val="618"/>
              </a:spcBef>
              <a:spcAft>
                <a:spcPts val="0"/>
              </a:spcAft>
              <a:buClr>
                <a:schemeClr val="dk1"/>
              </a:buClr>
              <a:buSzPts val="2226"/>
              <a:buFont typeface="Arial"/>
              <a:buChar char="•"/>
              <a:defRPr b="0" i="0" sz="2226" u="none" cap="none" strike="noStrike">
                <a:solidFill>
                  <a:schemeClr val="dk1"/>
                </a:solidFill>
                <a:latin typeface="Open Sans"/>
                <a:ea typeface="Open Sans"/>
                <a:cs typeface="Open Sans"/>
                <a:sym typeface="Open Sans"/>
              </a:defRPr>
            </a:lvl8pPr>
            <a:lvl9pPr indent="-369951" lvl="8" marL="4114800" marR="0" rtl="0" algn="l">
              <a:lnSpc>
                <a:spcPct val="90000"/>
              </a:lnSpc>
              <a:spcBef>
                <a:spcPts val="618"/>
              </a:spcBef>
              <a:spcAft>
                <a:spcPts val="0"/>
              </a:spcAft>
              <a:buClr>
                <a:schemeClr val="dk1"/>
              </a:buClr>
              <a:buSzPts val="2226"/>
              <a:buFont typeface="Arial"/>
              <a:buChar char="•"/>
              <a:defRPr b="0" i="0" sz="2226"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21">
          <p15:clr>
            <a:srgbClr val="5ACBF0"/>
          </p15:clr>
        </p15:guide>
        <p15:guide id="2" pos="5120">
          <p15:clr>
            <a:srgbClr val="000000"/>
          </p15:clr>
        </p15:guide>
        <p15:guide id="3" orient="horz" pos="2880">
          <p15:clr>
            <a:srgbClr val="000000"/>
          </p15:clr>
        </p15:guide>
        <p15:guide id="4" orient="horz" pos="5184">
          <p15:clr>
            <a:srgbClr val="5ACBF0"/>
          </p15:clr>
        </p15:guide>
        <p15:guide id="5" pos="1016">
          <p15:clr>
            <a:srgbClr val="5ACBF0"/>
          </p15:clr>
        </p15:guide>
        <p15:guide id="6" pos="512">
          <p15:clr>
            <a:srgbClr val="F26B43"/>
          </p15:clr>
        </p15:guide>
        <p15:guide id="7" pos="9224">
          <p15:clr>
            <a:srgbClr val="5ACBF0"/>
          </p15:clr>
        </p15:guide>
        <p15:guide id="8" pos="9728">
          <p15:clr>
            <a:srgbClr val="F26B43"/>
          </p15:clr>
        </p15:guide>
        <p15:guide id="9" orient="horz" pos="249">
          <p15:clr>
            <a:srgbClr val="F26B43"/>
          </p15:clr>
        </p15:guide>
        <p15:guide id="10" orient="horz" pos="5472">
          <p15:clr>
            <a:srgbClr val="F26B43"/>
          </p15:clr>
        </p15:guide>
        <p15:guide id="11" pos="8576">
          <p15:clr>
            <a:srgbClr val="5ACBF0"/>
          </p15:clr>
        </p15:guide>
        <p15:guide id="12" pos="8192">
          <p15:clr>
            <a:srgbClr val="5ACBF0"/>
          </p15:clr>
        </p15:guide>
        <p15:guide id="13" pos="1664">
          <p15:clr>
            <a:srgbClr val="5ACBF0"/>
          </p15:clr>
        </p15:guide>
        <p15:guide id="14" pos="2048">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44.png"/><Relationship Id="rId4" Type="http://schemas.openxmlformats.org/officeDocument/2006/relationships/image" Target="../media/image34.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2.jpg"/><Relationship Id="rId4" Type="http://schemas.openxmlformats.org/officeDocument/2006/relationships/image" Target="../media/image65.png"/><Relationship Id="rId5" Type="http://schemas.openxmlformats.org/officeDocument/2006/relationships/image" Target="../media/image55.png"/><Relationship Id="rId6" Type="http://schemas.openxmlformats.org/officeDocument/2006/relationships/image" Target="../media/image67.png"/><Relationship Id="rId7" Type="http://schemas.openxmlformats.org/officeDocument/2006/relationships/hyperlink" Target="https://databricks.com/blog/2015/04/13/deep-dive-into-spark-sqls-catalyst-optimizer.html" TargetMode="External"/><Relationship Id="rId8" Type="http://schemas.openxmlformats.org/officeDocument/2006/relationships/hyperlink" Target="https://databricks.com/blog/2015/04/13/deep-dive-into-spark-sqls-catalyst-optimizer.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58.png"/><Relationship Id="rId4" Type="http://schemas.openxmlformats.org/officeDocument/2006/relationships/image" Target="../media/image61.png"/><Relationship Id="rId9" Type="http://schemas.openxmlformats.org/officeDocument/2006/relationships/image" Target="../media/image66.png"/><Relationship Id="rId5" Type="http://schemas.openxmlformats.org/officeDocument/2006/relationships/image" Target="../media/image63.png"/><Relationship Id="rId6" Type="http://schemas.openxmlformats.org/officeDocument/2006/relationships/image" Target="../media/image69.png"/><Relationship Id="rId7" Type="http://schemas.openxmlformats.org/officeDocument/2006/relationships/image" Target="../media/image68.png"/><Relationship Id="rId8" Type="http://schemas.openxmlformats.org/officeDocument/2006/relationships/image" Target="../media/image88.png"/><Relationship Id="rId11" Type="http://schemas.openxmlformats.org/officeDocument/2006/relationships/image" Target="../media/image72.png"/><Relationship Id="rId10" Type="http://schemas.openxmlformats.org/officeDocument/2006/relationships/image" Target="../media/image64.png"/><Relationship Id="rId13" Type="http://schemas.openxmlformats.org/officeDocument/2006/relationships/image" Target="../media/image74.png"/><Relationship Id="rId12" Type="http://schemas.openxmlformats.org/officeDocument/2006/relationships/image" Target="../media/image70.png"/><Relationship Id="rId15" Type="http://schemas.openxmlformats.org/officeDocument/2006/relationships/image" Target="../media/image75.png"/><Relationship Id="rId14" Type="http://schemas.openxmlformats.org/officeDocument/2006/relationships/image" Target="../media/image71.png"/><Relationship Id="rId16"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84.png"/><Relationship Id="rId4" Type="http://schemas.openxmlformats.org/officeDocument/2006/relationships/image" Target="../media/image80.png"/><Relationship Id="rId9" Type="http://schemas.openxmlformats.org/officeDocument/2006/relationships/image" Target="../media/image89.png"/><Relationship Id="rId5" Type="http://schemas.openxmlformats.org/officeDocument/2006/relationships/image" Target="../media/image83.png"/><Relationship Id="rId6" Type="http://schemas.openxmlformats.org/officeDocument/2006/relationships/image" Target="../media/image86.png"/><Relationship Id="rId7" Type="http://schemas.openxmlformats.org/officeDocument/2006/relationships/image" Target="../media/image73.png"/><Relationship Id="rId8" Type="http://schemas.openxmlformats.org/officeDocument/2006/relationships/image" Target="../media/image92.png"/><Relationship Id="rId11" Type="http://schemas.openxmlformats.org/officeDocument/2006/relationships/image" Target="../media/image79.png"/><Relationship Id="rId10" Type="http://schemas.openxmlformats.org/officeDocument/2006/relationships/image" Target="../media/image81.png"/><Relationship Id="rId13" Type="http://schemas.openxmlformats.org/officeDocument/2006/relationships/image" Target="../media/image108.png"/><Relationship Id="rId12" Type="http://schemas.openxmlformats.org/officeDocument/2006/relationships/image" Target="../media/image82.png"/><Relationship Id="rId14"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9.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62.jpg"/><Relationship Id="rId4" Type="http://schemas.openxmlformats.org/officeDocument/2006/relationships/image" Target="../media/image91.png"/><Relationship Id="rId5" Type="http://schemas.openxmlformats.org/officeDocument/2006/relationships/image" Target="../media/image85.png"/><Relationship Id="rId6"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90.png"/><Relationship Id="rId4" Type="http://schemas.openxmlformats.org/officeDocument/2006/relationships/image" Target="../media/image97.png"/><Relationship Id="rId9" Type="http://schemas.openxmlformats.org/officeDocument/2006/relationships/image" Target="../media/image94.png"/><Relationship Id="rId5" Type="http://schemas.openxmlformats.org/officeDocument/2006/relationships/image" Target="../media/image102.png"/><Relationship Id="rId6" Type="http://schemas.openxmlformats.org/officeDocument/2006/relationships/image" Target="../media/image106.png"/><Relationship Id="rId7" Type="http://schemas.openxmlformats.org/officeDocument/2006/relationships/image" Target="../media/image99.png"/><Relationship Id="rId8" Type="http://schemas.openxmlformats.org/officeDocument/2006/relationships/image" Target="../media/image96.png"/><Relationship Id="rId11" Type="http://schemas.openxmlformats.org/officeDocument/2006/relationships/image" Target="../media/image115.png"/><Relationship Id="rId10" Type="http://schemas.openxmlformats.org/officeDocument/2006/relationships/image" Target="../media/image95.png"/><Relationship Id="rId13" Type="http://schemas.openxmlformats.org/officeDocument/2006/relationships/image" Target="../media/image93.png"/><Relationship Id="rId12" Type="http://schemas.openxmlformats.org/officeDocument/2006/relationships/image" Target="../media/image103.png"/></Relationships>
</file>

<file path=ppt/slides/_rels/slide84.xml.rels><?xml version="1.0" encoding="UTF-8" standalone="yes"?><Relationships xmlns="http://schemas.openxmlformats.org/package/2006/relationships"><Relationship Id="rId20" Type="http://schemas.openxmlformats.org/officeDocument/2006/relationships/image" Target="../media/image119.png"/><Relationship Id="rId22" Type="http://schemas.openxmlformats.org/officeDocument/2006/relationships/image" Target="../media/image123.png"/><Relationship Id="rId21" Type="http://schemas.openxmlformats.org/officeDocument/2006/relationships/image" Target="../media/image120.png"/><Relationship Id="rId24" Type="http://schemas.openxmlformats.org/officeDocument/2006/relationships/image" Target="../media/image134.png"/><Relationship Id="rId23" Type="http://schemas.openxmlformats.org/officeDocument/2006/relationships/image" Target="../media/image116.png"/><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98.png"/><Relationship Id="rId4" Type="http://schemas.openxmlformats.org/officeDocument/2006/relationships/image" Target="../media/image109.png"/><Relationship Id="rId9" Type="http://schemas.openxmlformats.org/officeDocument/2006/relationships/image" Target="../media/image121.png"/><Relationship Id="rId26" Type="http://schemas.openxmlformats.org/officeDocument/2006/relationships/image" Target="../media/image142.png"/><Relationship Id="rId25" Type="http://schemas.openxmlformats.org/officeDocument/2006/relationships/image" Target="../media/image128.png"/><Relationship Id="rId28" Type="http://schemas.openxmlformats.org/officeDocument/2006/relationships/image" Target="../media/image131.png"/><Relationship Id="rId27" Type="http://schemas.openxmlformats.org/officeDocument/2006/relationships/image" Target="../media/image122.png"/><Relationship Id="rId5" Type="http://schemas.openxmlformats.org/officeDocument/2006/relationships/image" Target="../media/image105.png"/><Relationship Id="rId6" Type="http://schemas.openxmlformats.org/officeDocument/2006/relationships/image" Target="../media/image110.png"/><Relationship Id="rId29" Type="http://schemas.openxmlformats.org/officeDocument/2006/relationships/image" Target="../media/image129.png"/><Relationship Id="rId7" Type="http://schemas.openxmlformats.org/officeDocument/2006/relationships/image" Target="../media/image101.png"/><Relationship Id="rId8" Type="http://schemas.openxmlformats.org/officeDocument/2006/relationships/image" Target="../media/image104.png"/><Relationship Id="rId31" Type="http://schemas.openxmlformats.org/officeDocument/2006/relationships/image" Target="../media/image141.png"/><Relationship Id="rId30" Type="http://schemas.openxmlformats.org/officeDocument/2006/relationships/image" Target="../media/image130.png"/><Relationship Id="rId11" Type="http://schemas.openxmlformats.org/officeDocument/2006/relationships/image" Target="../media/image127.png"/><Relationship Id="rId33" Type="http://schemas.openxmlformats.org/officeDocument/2006/relationships/image" Target="../media/image135.png"/><Relationship Id="rId10" Type="http://schemas.openxmlformats.org/officeDocument/2006/relationships/image" Target="../media/image107.png"/><Relationship Id="rId32" Type="http://schemas.openxmlformats.org/officeDocument/2006/relationships/image" Target="../media/image133.png"/><Relationship Id="rId13" Type="http://schemas.openxmlformats.org/officeDocument/2006/relationships/image" Target="../media/image126.png"/><Relationship Id="rId35" Type="http://schemas.openxmlformats.org/officeDocument/2006/relationships/image" Target="../media/image132.png"/><Relationship Id="rId12" Type="http://schemas.openxmlformats.org/officeDocument/2006/relationships/image" Target="../media/image111.png"/><Relationship Id="rId34" Type="http://schemas.openxmlformats.org/officeDocument/2006/relationships/image" Target="../media/image137.png"/><Relationship Id="rId15" Type="http://schemas.openxmlformats.org/officeDocument/2006/relationships/image" Target="../media/image118.png"/><Relationship Id="rId37" Type="http://schemas.openxmlformats.org/officeDocument/2006/relationships/image" Target="../media/image140.png"/><Relationship Id="rId14" Type="http://schemas.openxmlformats.org/officeDocument/2006/relationships/image" Target="../media/image114.png"/><Relationship Id="rId36" Type="http://schemas.openxmlformats.org/officeDocument/2006/relationships/image" Target="../media/image139.png"/><Relationship Id="rId17" Type="http://schemas.openxmlformats.org/officeDocument/2006/relationships/image" Target="../media/image124.png"/><Relationship Id="rId16" Type="http://schemas.openxmlformats.org/officeDocument/2006/relationships/image" Target="../media/image112.png"/><Relationship Id="rId38" Type="http://schemas.openxmlformats.org/officeDocument/2006/relationships/image" Target="../media/image136.png"/><Relationship Id="rId19" Type="http://schemas.openxmlformats.org/officeDocument/2006/relationships/image" Target="../media/image117.png"/><Relationship Id="rId18" Type="http://schemas.openxmlformats.org/officeDocument/2006/relationships/image" Target="../media/image1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
          <p:cNvSpPr txBox="1"/>
          <p:nvPr>
            <p:ph idx="4294967295" type="title"/>
          </p:nvPr>
        </p:nvSpPr>
        <p:spPr>
          <a:xfrm>
            <a:off x="0" y="485775"/>
            <a:ext cx="11501438" cy="1471613"/>
          </a:xfrm>
          <a:prstGeom prst="rect">
            <a:avLst/>
          </a:prstGeom>
          <a:noFill/>
          <a:ln>
            <a:noFill/>
          </a:ln>
        </p:spPr>
        <p:txBody>
          <a:bodyPr anchorCtr="0" anchor="ctr" bIns="0" lIns="0" spcFirstLastPara="1" rIns="0" wrap="square" tIns="16500">
            <a:spAutoFit/>
          </a:bodyPr>
          <a:lstStyle/>
          <a:p>
            <a:pPr indent="0" lvl="0" marL="2667635" rtl="0" algn="l">
              <a:lnSpc>
                <a:spcPct val="100000"/>
              </a:lnSpc>
              <a:spcBef>
                <a:spcPts val="0"/>
              </a:spcBef>
              <a:spcAft>
                <a:spcPts val="0"/>
              </a:spcAft>
              <a:buClr>
                <a:schemeClr val="dk1"/>
              </a:buClr>
              <a:buSzPts val="9450"/>
              <a:buFont typeface="Tahoma"/>
              <a:buNone/>
            </a:pPr>
            <a:r>
              <a:rPr lang="en-US" sz="9450">
                <a:latin typeface="Tahoma"/>
                <a:ea typeface="Tahoma"/>
                <a:cs typeface="Tahoma"/>
                <a:sym typeface="Tahoma"/>
              </a:rPr>
              <a:t>Agenda</a:t>
            </a:r>
            <a:endParaRPr sz="9450">
              <a:latin typeface="Tahoma"/>
              <a:ea typeface="Tahoma"/>
              <a:cs typeface="Tahoma"/>
              <a:sym typeface="Tahoma"/>
            </a:endParaRPr>
          </a:p>
        </p:txBody>
      </p:sp>
      <p:sp>
        <p:nvSpPr>
          <p:cNvPr id="276" name="Google Shape;276;p1"/>
          <p:cNvSpPr/>
          <p:nvPr/>
        </p:nvSpPr>
        <p:spPr>
          <a:xfrm>
            <a:off x="2141231" y="2849965"/>
            <a:ext cx="989330" cy="989330"/>
          </a:xfrm>
          <a:custGeom>
            <a:rect b="b" l="l" r="r" t="t"/>
            <a:pathLst>
              <a:path extrusionOk="0" h="989329" w="989330">
                <a:moveTo>
                  <a:pt x="494563" y="989127"/>
                </a:moveTo>
                <a:lnTo>
                  <a:pt x="446934" y="986863"/>
                </a:lnTo>
                <a:lnTo>
                  <a:pt x="400585" y="980210"/>
                </a:lnTo>
                <a:lnTo>
                  <a:pt x="355724" y="969373"/>
                </a:lnTo>
                <a:lnTo>
                  <a:pt x="312559" y="954562"/>
                </a:lnTo>
                <a:lnTo>
                  <a:pt x="271296" y="935982"/>
                </a:lnTo>
                <a:lnTo>
                  <a:pt x="232144" y="913842"/>
                </a:lnTo>
                <a:lnTo>
                  <a:pt x="195309" y="888348"/>
                </a:lnTo>
                <a:lnTo>
                  <a:pt x="160998" y="859708"/>
                </a:lnTo>
                <a:lnTo>
                  <a:pt x="129419" y="828129"/>
                </a:lnTo>
                <a:lnTo>
                  <a:pt x="100779" y="793818"/>
                </a:lnTo>
                <a:lnTo>
                  <a:pt x="75285" y="756983"/>
                </a:lnTo>
                <a:lnTo>
                  <a:pt x="53145" y="717830"/>
                </a:lnTo>
                <a:lnTo>
                  <a:pt x="34565" y="676568"/>
                </a:lnTo>
                <a:lnTo>
                  <a:pt x="19754" y="633403"/>
                </a:lnTo>
                <a:lnTo>
                  <a:pt x="8917" y="588542"/>
                </a:lnTo>
                <a:lnTo>
                  <a:pt x="2263" y="542193"/>
                </a:lnTo>
                <a:lnTo>
                  <a:pt x="0" y="494563"/>
                </a:lnTo>
                <a:lnTo>
                  <a:pt x="2263" y="446934"/>
                </a:lnTo>
                <a:lnTo>
                  <a:pt x="8917" y="400585"/>
                </a:lnTo>
                <a:lnTo>
                  <a:pt x="19754" y="355724"/>
                </a:lnTo>
                <a:lnTo>
                  <a:pt x="34565" y="312559"/>
                </a:lnTo>
                <a:lnTo>
                  <a:pt x="53145" y="271296"/>
                </a:lnTo>
                <a:lnTo>
                  <a:pt x="75285" y="232144"/>
                </a:lnTo>
                <a:lnTo>
                  <a:pt x="100779" y="195309"/>
                </a:lnTo>
                <a:lnTo>
                  <a:pt x="129419" y="160998"/>
                </a:lnTo>
                <a:lnTo>
                  <a:pt x="160998" y="129419"/>
                </a:lnTo>
                <a:lnTo>
                  <a:pt x="195309" y="100779"/>
                </a:lnTo>
                <a:lnTo>
                  <a:pt x="232144" y="75285"/>
                </a:lnTo>
                <a:lnTo>
                  <a:pt x="271296" y="53145"/>
                </a:lnTo>
                <a:lnTo>
                  <a:pt x="312559" y="34565"/>
                </a:lnTo>
                <a:lnTo>
                  <a:pt x="355724" y="19754"/>
                </a:lnTo>
                <a:lnTo>
                  <a:pt x="400585" y="8917"/>
                </a:lnTo>
                <a:lnTo>
                  <a:pt x="446934" y="2263"/>
                </a:lnTo>
                <a:lnTo>
                  <a:pt x="494563" y="0"/>
                </a:lnTo>
                <a:lnTo>
                  <a:pt x="543445" y="2420"/>
                </a:lnTo>
                <a:lnTo>
                  <a:pt x="591499" y="9590"/>
                </a:lnTo>
                <a:lnTo>
                  <a:pt x="638400" y="21377"/>
                </a:lnTo>
                <a:lnTo>
                  <a:pt x="683825" y="37646"/>
                </a:lnTo>
                <a:lnTo>
                  <a:pt x="727449" y="58262"/>
                </a:lnTo>
                <a:lnTo>
                  <a:pt x="768948" y="83092"/>
                </a:lnTo>
                <a:lnTo>
                  <a:pt x="807997" y="112001"/>
                </a:lnTo>
                <a:lnTo>
                  <a:pt x="844273" y="144854"/>
                </a:lnTo>
                <a:lnTo>
                  <a:pt x="877126" y="181130"/>
                </a:lnTo>
                <a:lnTo>
                  <a:pt x="906035" y="220179"/>
                </a:lnTo>
                <a:lnTo>
                  <a:pt x="930864" y="261678"/>
                </a:lnTo>
                <a:lnTo>
                  <a:pt x="951481" y="305302"/>
                </a:lnTo>
                <a:lnTo>
                  <a:pt x="967750" y="350727"/>
                </a:lnTo>
                <a:lnTo>
                  <a:pt x="979537" y="397628"/>
                </a:lnTo>
                <a:lnTo>
                  <a:pt x="986707" y="445682"/>
                </a:lnTo>
                <a:lnTo>
                  <a:pt x="989127" y="494563"/>
                </a:lnTo>
                <a:lnTo>
                  <a:pt x="986863" y="542193"/>
                </a:lnTo>
                <a:lnTo>
                  <a:pt x="980210" y="588542"/>
                </a:lnTo>
                <a:lnTo>
                  <a:pt x="969373" y="633403"/>
                </a:lnTo>
                <a:lnTo>
                  <a:pt x="954562" y="676568"/>
                </a:lnTo>
                <a:lnTo>
                  <a:pt x="935982" y="717830"/>
                </a:lnTo>
                <a:lnTo>
                  <a:pt x="913842" y="756983"/>
                </a:lnTo>
                <a:lnTo>
                  <a:pt x="888348" y="793818"/>
                </a:lnTo>
                <a:lnTo>
                  <a:pt x="859708" y="828129"/>
                </a:lnTo>
                <a:lnTo>
                  <a:pt x="828129" y="859708"/>
                </a:lnTo>
                <a:lnTo>
                  <a:pt x="793818" y="888348"/>
                </a:lnTo>
                <a:lnTo>
                  <a:pt x="756983" y="913842"/>
                </a:lnTo>
                <a:lnTo>
                  <a:pt x="717830" y="935982"/>
                </a:lnTo>
                <a:lnTo>
                  <a:pt x="676568" y="954562"/>
                </a:lnTo>
                <a:lnTo>
                  <a:pt x="633403" y="969373"/>
                </a:lnTo>
                <a:lnTo>
                  <a:pt x="588542" y="980210"/>
                </a:lnTo>
                <a:lnTo>
                  <a:pt x="542193" y="986863"/>
                </a:lnTo>
                <a:lnTo>
                  <a:pt x="494563" y="989127"/>
                </a:lnTo>
                <a:close/>
              </a:path>
            </a:pathLst>
          </a:custGeom>
          <a:solidFill>
            <a:srgbClr val="09B1C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1"/>
          <p:cNvSpPr txBox="1"/>
          <p:nvPr/>
        </p:nvSpPr>
        <p:spPr>
          <a:xfrm>
            <a:off x="2336274" y="2972165"/>
            <a:ext cx="4958080" cy="62865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3950">
                <a:solidFill>
                  <a:srgbClr val="FFFFFF"/>
                </a:solidFill>
                <a:latin typeface="Tahoma"/>
                <a:ea typeface="Tahoma"/>
                <a:cs typeface="Tahoma"/>
                <a:sym typeface="Tahoma"/>
              </a:rPr>
              <a:t>01	</a:t>
            </a:r>
            <a:r>
              <a:rPr lang="en-US" sz="3100">
                <a:solidFill>
                  <a:srgbClr val="050A19"/>
                </a:solidFill>
                <a:latin typeface="Tahoma"/>
                <a:ea typeface="Tahoma"/>
                <a:cs typeface="Tahoma"/>
                <a:sym typeface="Tahoma"/>
              </a:rPr>
              <a:t>Spark Introduction</a:t>
            </a:r>
            <a:endParaRPr sz="3100">
              <a:solidFill>
                <a:schemeClr val="dk1"/>
              </a:solidFill>
              <a:latin typeface="Tahoma"/>
              <a:ea typeface="Tahoma"/>
              <a:cs typeface="Tahoma"/>
              <a:sym typeface="Tahoma"/>
            </a:endParaRPr>
          </a:p>
        </p:txBody>
      </p:sp>
      <p:sp>
        <p:nvSpPr>
          <p:cNvPr id="278" name="Google Shape;278;p1"/>
          <p:cNvSpPr/>
          <p:nvPr/>
        </p:nvSpPr>
        <p:spPr>
          <a:xfrm>
            <a:off x="2141231" y="4201040"/>
            <a:ext cx="989330" cy="989330"/>
          </a:xfrm>
          <a:custGeom>
            <a:rect b="b" l="l" r="r" t="t"/>
            <a:pathLst>
              <a:path extrusionOk="0" h="989329" w="989330">
                <a:moveTo>
                  <a:pt x="494563" y="989127"/>
                </a:moveTo>
                <a:lnTo>
                  <a:pt x="446934" y="986863"/>
                </a:lnTo>
                <a:lnTo>
                  <a:pt x="400585" y="980210"/>
                </a:lnTo>
                <a:lnTo>
                  <a:pt x="355724" y="969373"/>
                </a:lnTo>
                <a:lnTo>
                  <a:pt x="312559" y="954562"/>
                </a:lnTo>
                <a:lnTo>
                  <a:pt x="271296" y="935982"/>
                </a:lnTo>
                <a:lnTo>
                  <a:pt x="232144" y="913842"/>
                </a:lnTo>
                <a:lnTo>
                  <a:pt x="195309" y="888348"/>
                </a:lnTo>
                <a:lnTo>
                  <a:pt x="160998" y="859708"/>
                </a:lnTo>
                <a:lnTo>
                  <a:pt x="129419" y="828129"/>
                </a:lnTo>
                <a:lnTo>
                  <a:pt x="100779" y="793818"/>
                </a:lnTo>
                <a:lnTo>
                  <a:pt x="75285" y="756983"/>
                </a:lnTo>
                <a:lnTo>
                  <a:pt x="53145" y="717830"/>
                </a:lnTo>
                <a:lnTo>
                  <a:pt x="34565" y="676568"/>
                </a:lnTo>
                <a:lnTo>
                  <a:pt x="19754" y="633403"/>
                </a:lnTo>
                <a:lnTo>
                  <a:pt x="8917" y="588542"/>
                </a:lnTo>
                <a:lnTo>
                  <a:pt x="2263" y="542193"/>
                </a:lnTo>
                <a:lnTo>
                  <a:pt x="0" y="494563"/>
                </a:lnTo>
                <a:lnTo>
                  <a:pt x="2263" y="446934"/>
                </a:lnTo>
                <a:lnTo>
                  <a:pt x="8917" y="400585"/>
                </a:lnTo>
                <a:lnTo>
                  <a:pt x="19754" y="355724"/>
                </a:lnTo>
                <a:lnTo>
                  <a:pt x="34565" y="312559"/>
                </a:lnTo>
                <a:lnTo>
                  <a:pt x="53145" y="271297"/>
                </a:lnTo>
                <a:lnTo>
                  <a:pt x="75285" y="232144"/>
                </a:lnTo>
                <a:lnTo>
                  <a:pt x="100779" y="195309"/>
                </a:lnTo>
                <a:lnTo>
                  <a:pt x="129419" y="160998"/>
                </a:lnTo>
                <a:lnTo>
                  <a:pt x="160998" y="129419"/>
                </a:lnTo>
                <a:lnTo>
                  <a:pt x="195309" y="100779"/>
                </a:lnTo>
                <a:lnTo>
                  <a:pt x="232144" y="75285"/>
                </a:lnTo>
                <a:lnTo>
                  <a:pt x="271296" y="53145"/>
                </a:lnTo>
                <a:lnTo>
                  <a:pt x="312559" y="34565"/>
                </a:lnTo>
                <a:lnTo>
                  <a:pt x="355724" y="19754"/>
                </a:lnTo>
                <a:lnTo>
                  <a:pt x="400585" y="8917"/>
                </a:lnTo>
                <a:lnTo>
                  <a:pt x="446934" y="2263"/>
                </a:lnTo>
                <a:lnTo>
                  <a:pt x="494563" y="0"/>
                </a:lnTo>
                <a:lnTo>
                  <a:pt x="543445" y="2420"/>
                </a:lnTo>
                <a:lnTo>
                  <a:pt x="591499" y="9590"/>
                </a:lnTo>
                <a:lnTo>
                  <a:pt x="638400" y="21377"/>
                </a:lnTo>
                <a:lnTo>
                  <a:pt x="683825" y="37646"/>
                </a:lnTo>
                <a:lnTo>
                  <a:pt x="727449" y="58262"/>
                </a:lnTo>
                <a:lnTo>
                  <a:pt x="768948" y="83092"/>
                </a:lnTo>
                <a:lnTo>
                  <a:pt x="807997" y="112001"/>
                </a:lnTo>
                <a:lnTo>
                  <a:pt x="844273" y="144854"/>
                </a:lnTo>
                <a:lnTo>
                  <a:pt x="877126" y="181130"/>
                </a:lnTo>
                <a:lnTo>
                  <a:pt x="906035" y="220179"/>
                </a:lnTo>
                <a:lnTo>
                  <a:pt x="930864" y="261678"/>
                </a:lnTo>
                <a:lnTo>
                  <a:pt x="951481" y="305302"/>
                </a:lnTo>
                <a:lnTo>
                  <a:pt x="967750" y="350727"/>
                </a:lnTo>
                <a:lnTo>
                  <a:pt x="979537" y="397628"/>
                </a:lnTo>
                <a:lnTo>
                  <a:pt x="986707" y="445682"/>
                </a:lnTo>
                <a:lnTo>
                  <a:pt x="989127" y="494563"/>
                </a:lnTo>
                <a:lnTo>
                  <a:pt x="986863" y="542193"/>
                </a:lnTo>
                <a:lnTo>
                  <a:pt x="980210" y="588542"/>
                </a:lnTo>
                <a:lnTo>
                  <a:pt x="969373" y="633403"/>
                </a:lnTo>
                <a:lnTo>
                  <a:pt x="954562" y="676568"/>
                </a:lnTo>
                <a:lnTo>
                  <a:pt x="935982" y="717830"/>
                </a:lnTo>
                <a:lnTo>
                  <a:pt x="913842" y="756983"/>
                </a:lnTo>
                <a:lnTo>
                  <a:pt x="888348" y="793818"/>
                </a:lnTo>
                <a:lnTo>
                  <a:pt x="859708" y="828129"/>
                </a:lnTo>
                <a:lnTo>
                  <a:pt x="828129" y="859708"/>
                </a:lnTo>
                <a:lnTo>
                  <a:pt x="793818" y="888348"/>
                </a:lnTo>
                <a:lnTo>
                  <a:pt x="756983" y="913842"/>
                </a:lnTo>
                <a:lnTo>
                  <a:pt x="717830" y="935982"/>
                </a:lnTo>
                <a:lnTo>
                  <a:pt x="676568" y="954562"/>
                </a:lnTo>
                <a:lnTo>
                  <a:pt x="633403" y="969373"/>
                </a:lnTo>
                <a:lnTo>
                  <a:pt x="588542" y="980210"/>
                </a:lnTo>
                <a:lnTo>
                  <a:pt x="542193" y="986863"/>
                </a:lnTo>
                <a:lnTo>
                  <a:pt x="494563" y="989127"/>
                </a:lnTo>
                <a:close/>
              </a:path>
            </a:pathLst>
          </a:custGeom>
          <a:solidFill>
            <a:srgbClr val="31C0D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1"/>
          <p:cNvSpPr txBox="1"/>
          <p:nvPr/>
        </p:nvSpPr>
        <p:spPr>
          <a:xfrm>
            <a:off x="2336274" y="4323239"/>
            <a:ext cx="598805" cy="62865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3950">
                <a:solidFill>
                  <a:srgbClr val="FFFFFF"/>
                </a:solidFill>
                <a:latin typeface="Tahoma"/>
                <a:ea typeface="Tahoma"/>
                <a:cs typeface="Tahoma"/>
                <a:sym typeface="Tahoma"/>
              </a:rPr>
              <a:t>02</a:t>
            </a:r>
            <a:endParaRPr sz="3950">
              <a:solidFill>
                <a:schemeClr val="dk1"/>
              </a:solidFill>
              <a:latin typeface="Tahoma"/>
              <a:ea typeface="Tahoma"/>
              <a:cs typeface="Tahoma"/>
              <a:sym typeface="Tahoma"/>
            </a:endParaRPr>
          </a:p>
        </p:txBody>
      </p:sp>
      <p:sp>
        <p:nvSpPr>
          <p:cNvPr id="280" name="Google Shape;280;p1"/>
          <p:cNvSpPr txBox="1"/>
          <p:nvPr/>
        </p:nvSpPr>
        <p:spPr>
          <a:xfrm>
            <a:off x="3948655" y="4425944"/>
            <a:ext cx="4370070" cy="50292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3100">
                <a:solidFill>
                  <a:srgbClr val="050A19"/>
                </a:solidFill>
                <a:latin typeface="Tahoma"/>
                <a:ea typeface="Tahoma"/>
                <a:cs typeface="Tahoma"/>
                <a:sym typeface="Tahoma"/>
              </a:rPr>
              <a:t>Code Level Optimization</a:t>
            </a:r>
            <a:endParaRPr sz="3100">
              <a:solidFill>
                <a:schemeClr val="dk1"/>
              </a:solidFill>
              <a:latin typeface="Tahoma"/>
              <a:ea typeface="Tahoma"/>
              <a:cs typeface="Tahoma"/>
              <a:sym typeface="Tahoma"/>
            </a:endParaRPr>
          </a:p>
        </p:txBody>
      </p:sp>
      <p:sp>
        <p:nvSpPr>
          <p:cNvPr id="281" name="Google Shape;281;p1"/>
          <p:cNvSpPr/>
          <p:nvPr/>
        </p:nvSpPr>
        <p:spPr>
          <a:xfrm>
            <a:off x="2141231" y="5552116"/>
            <a:ext cx="989330" cy="989330"/>
          </a:xfrm>
          <a:custGeom>
            <a:rect b="b" l="l" r="r" t="t"/>
            <a:pathLst>
              <a:path extrusionOk="0" h="989329" w="989330">
                <a:moveTo>
                  <a:pt x="494563" y="989127"/>
                </a:moveTo>
                <a:lnTo>
                  <a:pt x="446934" y="986863"/>
                </a:lnTo>
                <a:lnTo>
                  <a:pt x="400585" y="980210"/>
                </a:lnTo>
                <a:lnTo>
                  <a:pt x="355724" y="969373"/>
                </a:lnTo>
                <a:lnTo>
                  <a:pt x="312559" y="954562"/>
                </a:lnTo>
                <a:lnTo>
                  <a:pt x="271296" y="935982"/>
                </a:lnTo>
                <a:lnTo>
                  <a:pt x="232144" y="913842"/>
                </a:lnTo>
                <a:lnTo>
                  <a:pt x="195309" y="888348"/>
                </a:lnTo>
                <a:lnTo>
                  <a:pt x="160998" y="859708"/>
                </a:lnTo>
                <a:lnTo>
                  <a:pt x="129419" y="828129"/>
                </a:lnTo>
                <a:lnTo>
                  <a:pt x="100779" y="793818"/>
                </a:lnTo>
                <a:lnTo>
                  <a:pt x="75285" y="756983"/>
                </a:lnTo>
                <a:lnTo>
                  <a:pt x="53145" y="717830"/>
                </a:lnTo>
                <a:lnTo>
                  <a:pt x="34565" y="676568"/>
                </a:lnTo>
                <a:lnTo>
                  <a:pt x="19754" y="633403"/>
                </a:lnTo>
                <a:lnTo>
                  <a:pt x="8917" y="588542"/>
                </a:lnTo>
                <a:lnTo>
                  <a:pt x="2263" y="542193"/>
                </a:lnTo>
                <a:lnTo>
                  <a:pt x="0" y="494563"/>
                </a:lnTo>
                <a:lnTo>
                  <a:pt x="2263" y="446934"/>
                </a:lnTo>
                <a:lnTo>
                  <a:pt x="8917" y="400585"/>
                </a:lnTo>
                <a:lnTo>
                  <a:pt x="19754" y="355724"/>
                </a:lnTo>
                <a:lnTo>
                  <a:pt x="34565" y="312559"/>
                </a:lnTo>
                <a:lnTo>
                  <a:pt x="53145" y="271296"/>
                </a:lnTo>
                <a:lnTo>
                  <a:pt x="75285" y="232144"/>
                </a:lnTo>
                <a:lnTo>
                  <a:pt x="100779" y="195309"/>
                </a:lnTo>
                <a:lnTo>
                  <a:pt x="129419" y="160998"/>
                </a:lnTo>
                <a:lnTo>
                  <a:pt x="160998" y="129419"/>
                </a:lnTo>
                <a:lnTo>
                  <a:pt x="195309" y="100779"/>
                </a:lnTo>
                <a:lnTo>
                  <a:pt x="232144" y="75285"/>
                </a:lnTo>
                <a:lnTo>
                  <a:pt x="271296" y="53145"/>
                </a:lnTo>
                <a:lnTo>
                  <a:pt x="312559" y="34565"/>
                </a:lnTo>
                <a:lnTo>
                  <a:pt x="355724" y="19753"/>
                </a:lnTo>
                <a:lnTo>
                  <a:pt x="400585" y="8917"/>
                </a:lnTo>
                <a:lnTo>
                  <a:pt x="446934" y="2263"/>
                </a:lnTo>
                <a:lnTo>
                  <a:pt x="494563" y="0"/>
                </a:lnTo>
                <a:lnTo>
                  <a:pt x="543445" y="2420"/>
                </a:lnTo>
                <a:lnTo>
                  <a:pt x="591499" y="9590"/>
                </a:lnTo>
                <a:lnTo>
                  <a:pt x="638400" y="21377"/>
                </a:lnTo>
                <a:lnTo>
                  <a:pt x="683825" y="37646"/>
                </a:lnTo>
                <a:lnTo>
                  <a:pt x="727449" y="58262"/>
                </a:lnTo>
                <a:lnTo>
                  <a:pt x="768948" y="83092"/>
                </a:lnTo>
                <a:lnTo>
                  <a:pt x="807997" y="112001"/>
                </a:lnTo>
                <a:lnTo>
                  <a:pt x="844273" y="144854"/>
                </a:lnTo>
                <a:lnTo>
                  <a:pt x="877126" y="181130"/>
                </a:lnTo>
                <a:lnTo>
                  <a:pt x="906035" y="220179"/>
                </a:lnTo>
                <a:lnTo>
                  <a:pt x="930864" y="261678"/>
                </a:lnTo>
                <a:lnTo>
                  <a:pt x="951481" y="305302"/>
                </a:lnTo>
                <a:lnTo>
                  <a:pt x="967750" y="350727"/>
                </a:lnTo>
                <a:lnTo>
                  <a:pt x="979537" y="397628"/>
                </a:lnTo>
                <a:lnTo>
                  <a:pt x="986707" y="445682"/>
                </a:lnTo>
                <a:lnTo>
                  <a:pt x="989127" y="494563"/>
                </a:lnTo>
                <a:lnTo>
                  <a:pt x="986863" y="542193"/>
                </a:lnTo>
                <a:lnTo>
                  <a:pt x="980210" y="588542"/>
                </a:lnTo>
                <a:lnTo>
                  <a:pt x="969373" y="633403"/>
                </a:lnTo>
                <a:lnTo>
                  <a:pt x="954562" y="676568"/>
                </a:lnTo>
                <a:lnTo>
                  <a:pt x="935982" y="717830"/>
                </a:lnTo>
                <a:lnTo>
                  <a:pt x="913842" y="756983"/>
                </a:lnTo>
                <a:lnTo>
                  <a:pt x="888348" y="793818"/>
                </a:lnTo>
                <a:lnTo>
                  <a:pt x="859708" y="828129"/>
                </a:lnTo>
                <a:lnTo>
                  <a:pt x="828129" y="859708"/>
                </a:lnTo>
                <a:lnTo>
                  <a:pt x="793818" y="888348"/>
                </a:lnTo>
                <a:lnTo>
                  <a:pt x="756983" y="913842"/>
                </a:lnTo>
                <a:lnTo>
                  <a:pt x="717830" y="935982"/>
                </a:lnTo>
                <a:lnTo>
                  <a:pt x="676568" y="954562"/>
                </a:lnTo>
                <a:lnTo>
                  <a:pt x="633403" y="969373"/>
                </a:lnTo>
                <a:lnTo>
                  <a:pt x="588542" y="980210"/>
                </a:lnTo>
                <a:lnTo>
                  <a:pt x="542193" y="986863"/>
                </a:lnTo>
                <a:lnTo>
                  <a:pt x="494563" y="989127"/>
                </a:lnTo>
                <a:close/>
              </a:path>
            </a:pathLst>
          </a:custGeom>
          <a:solidFill>
            <a:srgbClr val="558EB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
          <p:cNvSpPr txBox="1"/>
          <p:nvPr/>
        </p:nvSpPr>
        <p:spPr>
          <a:xfrm>
            <a:off x="2336274" y="5674314"/>
            <a:ext cx="598805" cy="62865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3950">
                <a:solidFill>
                  <a:srgbClr val="FFFFFF"/>
                </a:solidFill>
                <a:latin typeface="Tahoma"/>
                <a:ea typeface="Tahoma"/>
                <a:cs typeface="Tahoma"/>
                <a:sym typeface="Tahoma"/>
              </a:rPr>
              <a:t>03</a:t>
            </a:r>
            <a:endParaRPr sz="3950">
              <a:solidFill>
                <a:schemeClr val="dk1"/>
              </a:solidFill>
              <a:latin typeface="Tahoma"/>
              <a:ea typeface="Tahoma"/>
              <a:cs typeface="Tahoma"/>
              <a:sym typeface="Tahoma"/>
            </a:endParaRPr>
          </a:p>
        </p:txBody>
      </p:sp>
      <p:sp>
        <p:nvSpPr>
          <p:cNvPr id="283" name="Google Shape;283;p1"/>
          <p:cNvSpPr txBox="1"/>
          <p:nvPr/>
        </p:nvSpPr>
        <p:spPr>
          <a:xfrm>
            <a:off x="3948655" y="5777019"/>
            <a:ext cx="4434205" cy="50292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3100">
                <a:solidFill>
                  <a:srgbClr val="050A19"/>
                </a:solidFill>
                <a:latin typeface="Tahoma"/>
                <a:ea typeface="Tahoma"/>
                <a:cs typeface="Tahoma"/>
                <a:sym typeface="Tahoma"/>
              </a:rPr>
              <a:t>Outside Code Technique</a:t>
            </a:r>
            <a:endParaRPr sz="3100">
              <a:solidFill>
                <a:schemeClr val="dk1"/>
              </a:solidFill>
              <a:latin typeface="Tahoma"/>
              <a:ea typeface="Tahoma"/>
              <a:cs typeface="Tahoma"/>
              <a:sym typeface="Tahoma"/>
            </a:endParaRPr>
          </a:p>
        </p:txBody>
      </p:sp>
      <p:sp>
        <p:nvSpPr>
          <p:cNvPr id="284" name="Google Shape;284;p1"/>
          <p:cNvSpPr/>
          <p:nvPr/>
        </p:nvSpPr>
        <p:spPr>
          <a:xfrm>
            <a:off x="2141231" y="6903190"/>
            <a:ext cx="989330" cy="989330"/>
          </a:xfrm>
          <a:custGeom>
            <a:rect b="b" l="l" r="r" t="t"/>
            <a:pathLst>
              <a:path extrusionOk="0" h="989329" w="989330">
                <a:moveTo>
                  <a:pt x="494563" y="989127"/>
                </a:moveTo>
                <a:lnTo>
                  <a:pt x="446934" y="986863"/>
                </a:lnTo>
                <a:lnTo>
                  <a:pt x="400585" y="980210"/>
                </a:lnTo>
                <a:lnTo>
                  <a:pt x="355724" y="969373"/>
                </a:lnTo>
                <a:lnTo>
                  <a:pt x="312559" y="954562"/>
                </a:lnTo>
                <a:lnTo>
                  <a:pt x="271296" y="935982"/>
                </a:lnTo>
                <a:lnTo>
                  <a:pt x="232144" y="913842"/>
                </a:lnTo>
                <a:lnTo>
                  <a:pt x="195309" y="888348"/>
                </a:lnTo>
                <a:lnTo>
                  <a:pt x="160998" y="859708"/>
                </a:lnTo>
                <a:lnTo>
                  <a:pt x="129419" y="828129"/>
                </a:lnTo>
                <a:lnTo>
                  <a:pt x="100779" y="793818"/>
                </a:lnTo>
                <a:lnTo>
                  <a:pt x="75285" y="756983"/>
                </a:lnTo>
                <a:lnTo>
                  <a:pt x="53145" y="717830"/>
                </a:lnTo>
                <a:lnTo>
                  <a:pt x="34565" y="676568"/>
                </a:lnTo>
                <a:lnTo>
                  <a:pt x="19754" y="633403"/>
                </a:lnTo>
                <a:lnTo>
                  <a:pt x="8917" y="588542"/>
                </a:lnTo>
                <a:lnTo>
                  <a:pt x="2263" y="542193"/>
                </a:lnTo>
                <a:lnTo>
                  <a:pt x="0" y="494563"/>
                </a:lnTo>
                <a:lnTo>
                  <a:pt x="2263" y="446934"/>
                </a:lnTo>
                <a:lnTo>
                  <a:pt x="8917" y="400585"/>
                </a:lnTo>
                <a:lnTo>
                  <a:pt x="19754" y="355724"/>
                </a:lnTo>
                <a:lnTo>
                  <a:pt x="34565" y="312559"/>
                </a:lnTo>
                <a:lnTo>
                  <a:pt x="53145" y="271296"/>
                </a:lnTo>
                <a:lnTo>
                  <a:pt x="75285" y="232144"/>
                </a:lnTo>
                <a:lnTo>
                  <a:pt x="100779" y="195309"/>
                </a:lnTo>
                <a:lnTo>
                  <a:pt x="129419" y="160998"/>
                </a:lnTo>
                <a:lnTo>
                  <a:pt x="160998" y="129419"/>
                </a:lnTo>
                <a:lnTo>
                  <a:pt x="195309" y="100779"/>
                </a:lnTo>
                <a:lnTo>
                  <a:pt x="232144" y="75285"/>
                </a:lnTo>
                <a:lnTo>
                  <a:pt x="271296" y="53145"/>
                </a:lnTo>
                <a:lnTo>
                  <a:pt x="312559" y="34565"/>
                </a:lnTo>
                <a:lnTo>
                  <a:pt x="355724" y="19753"/>
                </a:lnTo>
                <a:lnTo>
                  <a:pt x="400585" y="8917"/>
                </a:lnTo>
                <a:lnTo>
                  <a:pt x="446934" y="2263"/>
                </a:lnTo>
                <a:lnTo>
                  <a:pt x="494563" y="0"/>
                </a:lnTo>
                <a:lnTo>
                  <a:pt x="543445" y="2420"/>
                </a:lnTo>
                <a:lnTo>
                  <a:pt x="591499" y="9590"/>
                </a:lnTo>
                <a:lnTo>
                  <a:pt x="638400" y="21377"/>
                </a:lnTo>
                <a:lnTo>
                  <a:pt x="683825" y="37646"/>
                </a:lnTo>
                <a:lnTo>
                  <a:pt x="727449" y="58262"/>
                </a:lnTo>
                <a:lnTo>
                  <a:pt x="768948" y="83092"/>
                </a:lnTo>
                <a:lnTo>
                  <a:pt x="807997" y="112001"/>
                </a:lnTo>
                <a:lnTo>
                  <a:pt x="844273" y="144854"/>
                </a:lnTo>
                <a:lnTo>
                  <a:pt x="877126" y="181130"/>
                </a:lnTo>
                <a:lnTo>
                  <a:pt x="906035" y="220179"/>
                </a:lnTo>
                <a:lnTo>
                  <a:pt x="930864" y="261678"/>
                </a:lnTo>
                <a:lnTo>
                  <a:pt x="951481" y="305302"/>
                </a:lnTo>
                <a:lnTo>
                  <a:pt x="967750" y="350727"/>
                </a:lnTo>
                <a:lnTo>
                  <a:pt x="979536" y="397628"/>
                </a:lnTo>
                <a:lnTo>
                  <a:pt x="986707" y="445682"/>
                </a:lnTo>
                <a:lnTo>
                  <a:pt x="989127" y="494563"/>
                </a:lnTo>
                <a:lnTo>
                  <a:pt x="986863" y="542193"/>
                </a:lnTo>
                <a:lnTo>
                  <a:pt x="980209" y="588542"/>
                </a:lnTo>
                <a:lnTo>
                  <a:pt x="969373" y="633403"/>
                </a:lnTo>
                <a:lnTo>
                  <a:pt x="954562" y="676568"/>
                </a:lnTo>
                <a:lnTo>
                  <a:pt x="935982" y="717830"/>
                </a:lnTo>
                <a:lnTo>
                  <a:pt x="913842" y="756983"/>
                </a:lnTo>
                <a:lnTo>
                  <a:pt x="888348" y="793818"/>
                </a:lnTo>
                <a:lnTo>
                  <a:pt x="859708" y="828129"/>
                </a:lnTo>
                <a:lnTo>
                  <a:pt x="828129" y="859708"/>
                </a:lnTo>
                <a:lnTo>
                  <a:pt x="793818" y="888348"/>
                </a:lnTo>
                <a:lnTo>
                  <a:pt x="756983" y="913842"/>
                </a:lnTo>
                <a:lnTo>
                  <a:pt x="717830" y="935982"/>
                </a:lnTo>
                <a:lnTo>
                  <a:pt x="676568" y="954562"/>
                </a:lnTo>
                <a:lnTo>
                  <a:pt x="633403" y="969373"/>
                </a:lnTo>
                <a:lnTo>
                  <a:pt x="588542" y="980210"/>
                </a:lnTo>
                <a:lnTo>
                  <a:pt x="542193" y="986863"/>
                </a:lnTo>
                <a:lnTo>
                  <a:pt x="494563" y="989127"/>
                </a:lnTo>
                <a:close/>
              </a:path>
            </a:pathLst>
          </a:custGeom>
          <a:solidFill>
            <a:srgbClr val="387FB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1"/>
          <p:cNvSpPr txBox="1"/>
          <p:nvPr/>
        </p:nvSpPr>
        <p:spPr>
          <a:xfrm>
            <a:off x="2336274" y="7025389"/>
            <a:ext cx="598805" cy="62865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3950">
                <a:solidFill>
                  <a:srgbClr val="FFFFFF"/>
                </a:solidFill>
                <a:latin typeface="Tahoma"/>
                <a:ea typeface="Tahoma"/>
                <a:cs typeface="Tahoma"/>
                <a:sym typeface="Tahoma"/>
              </a:rPr>
              <a:t>04</a:t>
            </a:r>
            <a:endParaRPr sz="3950">
              <a:solidFill>
                <a:schemeClr val="dk1"/>
              </a:solidFill>
              <a:latin typeface="Tahoma"/>
              <a:ea typeface="Tahoma"/>
              <a:cs typeface="Tahoma"/>
              <a:sym typeface="Tahoma"/>
            </a:endParaRPr>
          </a:p>
        </p:txBody>
      </p:sp>
      <p:sp>
        <p:nvSpPr>
          <p:cNvPr id="286" name="Google Shape;286;p1"/>
          <p:cNvSpPr txBox="1"/>
          <p:nvPr/>
        </p:nvSpPr>
        <p:spPr>
          <a:xfrm>
            <a:off x="3948655" y="7128093"/>
            <a:ext cx="1109345" cy="50292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3100">
                <a:solidFill>
                  <a:srgbClr val="050A19"/>
                </a:solidFill>
                <a:latin typeface="Tahoma"/>
                <a:ea typeface="Tahoma"/>
                <a:cs typeface="Tahoma"/>
                <a:sym typeface="Tahoma"/>
              </a:rPr>
              <a:t>Demo</a:t>
            </a:r>
            <a:endParaRPr sz="3100">
              <a:solidFill>
                <a:schemeClr val="dk1"/>
              </a:solidFill>
              <a:latin typeface="Tahoma"/>
              <a:ea typeface="Tahoma"/>
              <a:cs typeface="Tahoma"/>
              <a:sym typeface="Tahoma"/>
            </a:endParaRPr>
          </a:p>
        </p:txBody>
      </p:sp>
      <p:sp>
        <p:nvSpPr>
          <p:cNvPr id="287" name="Google Shape;287;p1"/>
          <p:cNvSpPr/>
          <p:nvPr/>
        </p:nvSpPr>
        <p:spPr>
          <a:xfrm>
            <a:off x="2141231" y="8254264"/>
            <a:ext cx="989330" cy="989330"/>
          </a:xfrm>
          <a:custGeom>
            <a:rect b="b" l="l" r="r" t="t"/>
            <a:pathLst>
              <a:path extrusionOk="0" h="989329" w="989330">
                <a:moveTo>
                  <a:pt x="494563" y="989127"/>
                </a:moveTo>
                <a:lnTo>
                  <a:pt x="446934" y="986863"/>
                </a:lnTo>
                <a:lnTo>
                  <a:pt x="400585" y="980210"/>
                </a:lnTo>
                <a:lnTo>
                  <a:pt x="355724" y="969373"/>
                </a:lnTo>
                <a:lnTo>
                  <a:pt x="312559" y="954562"/>
                </a:lnTo>
                <a:lnTo>
                  <a:pt x="271296" y="935982"/>
                </a:lnTo>
                <a:lnTo>
                  <a:pt x="232144" y="913842"/>
                </a:lnTo>
                <a:lnTo>
                  <a:pt x="195309" y="888348"/>
                </a:lnTo>
                <a:lnTo>
                  <a:pt x="160998" y="859708"/>
                </a:lnTo>
                <a:lnTo>
                  <a:pt x="129419" y="828129"/>
                </a:lnTo>
                <a:lnTo>
                  <a:pt x="100779" y="793818"/>
                </a:lnTo>
                <a:lnTo>
                  <a:pt x="75285" y="756983"/>
                </a:lnTo>
                <a:lnTo>
                  <a:pt x="53145" y="717830"/>
                </a:lnTo>
                <a:lnTo>
                  <a:pt x="34565" y="676568"/>
                </a:lnTo>
                <a:lnTo>
                  <a:pt x="19754" y="633403"/>
                </a:lnTo>
                <a:lnTo>
                  <a:pt x="8917" y="588542"/>
                </a:lnTo>
                <a:lnTo>
                  <a:pt x="2263" y="542193"/>
                </a:lnTo>
                <a:lnTo>
                  <a:pt x="0" y="494563"/>
                </a:lnTo>
                <a:lnTo>
                  <a:pt x="2263" y="446934"/>
                </a:lnTo>
                <a:lnTo>
                  <a:pt x="8917" y="400585"/>
                </a:lnTo>
                <a:lnTo>
                  <a:pt x="19754" y="355724"/>
                </a:lnTo>
                <a:lnTo>
                  <a:pt x="34565" y="312559"/>
                </a:lnTo>
                <a:lnTo>
                  <a:pt x="53145" y="271296"/>
                </a:lnTo>
                <a:lnTo>
                  <a:pt x="75285" y="232144"/>
                </a:lnTo>
                <a:lnTo>
                  <a:pt x="100779" y="195309"/>
                </a:lnTo>
                <a:lnTo>
                  <a:pt x="129419" y="160998"/>
                </a:lnTo>
                <a:lnTo>
                  <a:pt x="160998" y="129419"/>
                </a:lnTo>
                <a:lnTo>
                  <a:pt x="195309" y="100779"/>
                </a:lnTo>
                <a:lnTo>
                  <a:pt x="232144" y="75285"/>
                </a:lnTo>
                <a:lnTo>
                  <a:pt x="271296" y="53145"/>
                </a:lnTo>
                <a:lnTo>
                  <a:pt x="312559" y="34565"/>
                </a:lnTo>
                <a:lnTo>
                  <a:pt x="355724" y="19753"/>
                </a:lnTo>
                <a:lnTo>
                  <a:pt x="400585" y="8917"/>
                </a:lnTo>
                <a:lnTo>
                  <a:pt x="446934" y="2263"/>
                </a:lnTo>
                <a:lnTo>
                  <a:pt x="494563" y="0"/>
                </a:lnTo>
                <a:lnTo>
                  <a:pt x="543445" y="2420"/>
                </a:lnTo>
                <a:lnTo>
                  <a:pt x="591499" y="9590"/>
                </a:lnTo>
                <a:lnTo>
                  <a:pt x="638400" y="21377"/>
                </a:lnTo>
                <a:lnTo>
                  <a:pt x="683825" y="37646"/>
                </a:lnTo>
                <a:lnTo>
                  <a:pt x="727449" y="58262"/>
                </a:lnTo>
                <a:lnTo>
                  <a:pt x="768948" y="83092"/>
                </a:lnTo>
                <a:lnTo>
                  <a:pt x="807997" y="112001"/>
                </a:lnTo>
                <a:lnTo>
                  <a:pt x="844273" y="144854"/>
                </a:lnTo>
                <a:lnTo>
                  <a:pt x="877126" y="181130"/>
                </a:lnTo>
                <a:lnTo>
                  <a:pt x="906035" y="220179"/>
                </a:lnTo>
                <a:lnTo>
                  <a:pt x="930864" y="261678"/>
                </a:lnTo>
                <a:lnTo>
                  <a:pt x="951481" y="305302"/>
                </a:lnTo>
                <a:lnTo>
                  <a:pt x="967750" y="350727"/>
                </a:lnTo>
                <a:lnTo>
                  <a:pt x="979536" y="397628"/>
                </a:lnTo>
                <a:lnTo>
                  <a:pt x="986707" y="445682"/>
                </a:lnTo>
                <a:lnTo>
                  <a:pt x="989127" y="494563"/>
                </a:lnTo>
                <a:lnTo>
                  <a:pt x="986863" y="542193"/>
                </a:lnTo>
                <a:lnTo>
                  <a:pt x="980209" y="588542"/>
                </a:lnTo>
                <a:lnTo>
                  <a:pt x="969373" y="633403"/>
                </a:lnTo>
                <a:lnTo>
                  <a:pt x="954562" y="676568"/>
                </a:lnTo>
                <a:lnTo>
                  <a:pt x="935982" y="717830"/>
                </a:lnTo>
                <a:lnTo>
                  <a:pt x="913842" y="756983"/>
                </a:lnTo>
                <a:lnTo>
                  <a:pt x="888348" y="793818"/>
                </a:lnTo>
                <a:lnTo>
                  <a:pt x="859708" y="828129"/>
                </a:lnTo>
                <a:lnTo>
                  <a:pt x="828129" y="859708"/>
                </a:lnTo>
                <a:lnTo>
                  <a:pt x="793818" y="888348"/>
                </a:lnTo>
                <a:lnTo>
                  <a:pt x="756983" y="913842"/>
                </a:lnTo>
                <a:lnTo>
                  <a:pt x="717830" y="935982"/>
                </a:lnTo>
                <a:lnTo>
                  <a:pt x="676568" y="954562"/>
                </a:lnTo>
                <a:lnTo>
                  <a:pt x="633403" y="969373"/>
                </a:lnTo>
                <a:lnTo>
                  <a:pt x="588542" y="980210"/>
                </a:lnTo>
                <a:lnTo>
                  <a:pt x="542193" y="986863"/>
                </a:lnTo>
                <a:lnTo>
                  <a:pt x="494563" y="989127"/>
                </a:lnTo>
                <a:close/>
              </a:path>
            </a:pathLst>
          </a:custGeom>
          <a:solidFill>
            <a:srgbClr val="089BB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1"/>
          <p:cNvSpPr txBox="1"/>
          <p:nvPr/>
        </p:nvSpPr>
        <p:spPr>
          <a:xfrm>
            <a:off x="2336274" y="8376463"/>
            <a:ext cx="598805" cy="62865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3950">
                <a:solidFill>
                  <a:srgbClr val="FFFFFF"/>
                </a:solidFill>
                <a:latin typeface="Tahoma"/>
                <a:ea typeface="Tahoma"/>
                <a:cs typeface="Tahoma"/>
                <a:sym typeface="Tahoma"/>
              </a:rPr>
              <a:t>05</a:t>
            </a:r>
            <a:endParaRPr sz="3950">
              <a:solidFill>
                <a:schemeClr val="dk1"/>
              </a:solidFill>
              <a:latin typeface="Tahoma"/>
              <a:ea typeface="Tahoma"/>
              <a:cs typeface="Tahoma"/>
              <a:sym typeface="Tahoma"/>
            </a:endParaRPr>
          </a:p>
        </p:txBody>
      </p:sp>
      <p:sp>
        <p:nvSpPr>
          <p:cNvPr id="289" name="Google Shape;289;p1"/>
          <p:cNvSpPr txBox="1"/>
          <p:nvPr/>
        </p:nvSpPr>
        <p:spPr>
          <a:xfrm>
            <a:off x="3948655" y="8479167"/>
            <a:ext cx="1725930" cy="50292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3100">
                <a:solidFill>
                  <a:srgbClr val="050A19"/>
                </a:solidFill>
                <a:latin typeface="Tahoma"/>
                <a:ea typeface="Tahoma"/>
                <a:cs typeface="Tahoma"/>
                <a:sym typeface="Tahoma"/>
              </a:rPr>
              <a:t>Summary</a:t>
            </a:r>
            <a:endParaRPr sz="3100">
              <a:solidFill>
                <a:schemeClr val="dk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0"/>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Serialization</a:t>
            </a:r>
            <a:endParaRPr/>
          </a:p>
        </p:txBody>
      </p:sp>
      <p:sp>
        <p:nvSpPr>
          <p:cNvPr id="355" name="Google Shape;355;p10"/>
          <p:cNvSpPr txBox="1"/>
          <p:nvPr/>
        </p:nvSpPr>
        <p:spPr>
          <a:xfrm>
            <a:off x="1842051" y="2922818"/>
            <a:ext cx="16626840" cy="2654509"/>
          </a:xfrm>
          <a:prstGeom prst="rect">
            <a:avLst/>
          </a:prstGeom>
          <a:solidFill>
            <a:srgbClr val="D6D6D6"/>
          </a:solidFill>
          <a:ln>
            <a:noFill/>
          </a:ln>
        </p:spPr>
        <p:txBody>
          <a:bodyPr anchorCtr="0" anchor="t" bIns="0" lIns="0" spcFirstLastPara="1" rIns="0" wrap="square" tIns="57150">
            <a:spAutoFit/>
          </a:bodyPr>
          <a:lstStyle/>
          <a:p>
            <a:pPr indent="0" lvl="0" marL="70485" marR="0" rtl="0" algn="l">
              <a:lnSpc>
                <a:spcPct val="100000"/>
              </a:lnSpc>
              <a:spcBef>
                <a:spcPts val="0"/>
              </a:spcBef>
              <a:spcAft>
                <a:spcPts val="0"/>
              </a:spcAft>
              <a:buNone/>
            </a:pPr>
            <a:r>
              <a:rPr b="1" lang="en-US" sz="2400">
                <a:solidFill>
                  <a:srgbClr val="050A19"/>
                </a:solidFill>
                <a:latin typeface="Roboto"/>
                <a:ea typeface="Roboto"/>
                <a:cs typeface="Roboto"/>
                <a:sym typeface="Roboto"/>
              </a:rPr>
              <a:t>Kyro serialization over Java serialization:-</a:t>
            </a:r>
            <a:endParaRPr sz="2400">
              <a:solidFill>
                <a:schemeClr val="dk1"/>
              </a:solidFill>
              <a:latin typeface="Roboto"/>
              <a:ea typeface="Roboto"/>
              <a:cs typeface="Roboto"/>
              <a:sym typeface="Roboto"/>
            </a:endParaRPr>
          </a:p>
          <a:p>
            <a:pPr indent="78104" lvl="0" marL="70485" marR="217804" rtl="0" algn="l">
              <a:lnSpc>
                <a:spcPct val="149400"/>
              </a:lnSpc>
              <a:spcBef>
                <a:spcPts val="0"/>
              </a:spcBef>
              <a:spcAft>
                <a:spcPts val="0"/>
              </a:spcAft>
              <a:buNone/>
            </a:pPr>
            <a:r>
              <a:rPr lang="en-US" sz="2400">
                <a:solidFill>
                  <a:srgbClr val="050A19"/>
                </a:solidFill>
                <a:latin typeface="Roboto"/>
                <a:ea typeface="Roboto"/>
                <a:cs typeface="Roboto"/>
                <a:sym typeface="Roboto"/>
              </a:rPr>
              <a:t>kyro is 10 times faster and more compact than java serialization but it doesn’t support all serializable types and requires to register the classes not supported by it.</a:t>
            </a:r>
            <a:endParaRPr sz="2400">
              <a:solidFill>
                <a:schemeClr val="dk1"/>
              </a:solidFill>
              <a:latin typeface="Roboto"/>
              <a:ea typeface="Roboto"/>
              <a:cs typeface="Roboto"/>
              <a:sym typeface="Roboto"/>
            </a:endParaRPr>
          </a:p>
          <a:p>
            <a:pPr indent="0" lvl="0" marL="151765" marR="2827655" rtl="0" algn="l">
              <a:lnSpc>
                <a:spcPct val="181632"/>
              </a:lnSpc>
              <a:spcBef>
                <a:spcPts val="345"/>
              </a:spcBef>
              <a:spcAft>
                <a:spcPts val="0"/>
              </a:spcAft>
              <a:buNone/>
            </a:pPr>
            <a:r>
              <a:rPr b="1" lang="en-US" sz="2450">
                <a:solidFill>
                  <a:srgbClr val="050A19"/>
                </a:solidFill>
                <a:latin typeface="Roboto"/>
                <a:ea typeface="Roboto"/>
                <a:cs typeface="Roboto"/>
                <a:sym typeface="Roboto"/>
              </a:rPr>
              <a:t>val spark = SparkSession.builder().appName("Broadcast").master("local").getOrCreate() spark.conf.set("spark.serializer", "org.apache.spark.serializer.KryoSerializer")</a:t>
            </a:r>
            <a:endParaRPr sz="2450">
              <a:solidFill>
                <a:schemeClr val="dk1"/>
              </a:solidFill>
              <a:latin typeface="Roboto"/>
              <a:ea typeface="Roboto"/>
              <a:cs typeface="Roboto"/>
              <a:sym typeface="Roboto"/>
            </a:endParaRPr>
          </a:p>
        </p:txBody>
      </p:sp>
      <p:sp>
        <p:nvSpPr>
          <p:cNvPr id="356" name="Google Shape;356;p10"/>
          <p:cNvSpPr txBox="1"/>
          <p:nvPr/>
        </p:nvSpPr>
        <p:spPr>
          <a:xfrm>
            <a:off x="1842051" y="7135495"/>
            <a:ext cx="16626840" cy="2082814"/>
          </a:xfrm>
          <a:prstGeom prst="rect">
            <a:avLst/>
          </a:prstGeom>
          <a:solidFill>
            <a:srgbClr val="2B2B2B"/>
          </a:solidFill>
          <a:ln>
            <a:noFill/>
          </a:ln>
        </p:spPr>
        <p:txBody>
          <a:bodyPr anchorCtr="0" anchor="t" bIns="0" lIns="0" spcFirstLastPara="1" rIns="0" wrap="square" tIns="60950">
            <a:spAutoFit/>
          </a:bodyPr>
          <a:lstStyle/>
          <a:p>
            <a:pPr indent="0" lvl="0" marL="70485" marR="0" rtl="0" algn="l">
              <a:lnSpc>
                <a:spcPct val="100000"/>
              </a:lnSpc>
              <a:spcBef>
                <a:spcPts val="0"/>
              </a:spcBef>
              <a:spcAft>
                <a:spcPts val="0"/>
              </a:spcAft>
              <a:buNone/>
            </a:pPr>
            <a:r>
              <a:rPr lang="en-US" sz="2400">
                <a:solidFill>
                  <a:srgbClr val="FFFFFF"/>
                </a:solidFill>
                <a:latin typeface="Roboto"/>
                <a:ea typeface="Roboto"/>
                <a:cs typeface="Roboto"/>
                <a:sym typeface="Roboto"/>
              </a:rPr>
              <a:t>Further Optimization is to register the class with kyro in advance if row size is too big as if you don’t register the class</a:t>
            </a:r>
            <a:endParaRPr sz="2400">
              <a:solidFill>
                <a:schemeClr val="dk1"/>
              </a:solidFill>
              <a:latin typeface="Roboto"/>
              <a:ea typeface="Roboto"/>
              <a:cs typeface="Roboto"/>
              <a:sym typeface="Roboto"/>
            </a:endParaRPr>
          </a:p>
          <a:p>
            <a:pPr indent="0" lvl="0" marL="70485" marR="7760334" rtl="0" algn="l">
              <a:lnSpc>
                <a:spcPct val="151400"/>
              </a:lnSpc>
              <a:spcBef>
                <a:spcPts val="0"/>
              </a:spcBef>
              <a:spcAft>
                <a:spcPts val="0"/>
              </a:spcAft>
              <a:buNone/>
            </a:pPr>
            <a:r>
              <a:rPr lang="en-US" sz="2400">
                <a:solidFill>
                  <a:srgbClr val="FFFFFF"/>
                </a:solidFill>
                <a:latin typeface="Roboto"/>
                <a:ea typeface="Roboto"/>
                <a:cs typeface="Roboto"/>
                <a:sym typeface="Roboto"/>
              </a:rPr>
              <a:t>it will store the class name with each object of it (for every row) </a:t>
            </a:r>
            <a:r>
              <a:rPr b="1" lang="en-US" sz="2400">
                <a:solidFill>
                  <a:srgbClr val="FFFFFF"/>
                </a:solidFill>
                <a:latin typeface="Roboto"/>
                <a:ea typeface="Roboto"/>
                <a:cs typeface="Roboto"/>
                <a:sym typeface="Roboto"/>
              </a:rPr>
              <a:t>conf.set("spark.kryo.registrationRequired", "true") conf.registerKryoClasses(Array(classOf[Foo]))</a:t>
            </a:r>
            <a:endParaRPr sz="24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1"/>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DataSet/DataFrame over RDD</a:t>
            </a:r>
            <a:endParaRPr/>
          </a:p>
        </p:txBody>
      </p:sp>
      <p:sp>
        <p:nvSpPr>
          <p:cNvPr id="362" name="Google Shape;362;p11"/>
          <p:cNvSpPr txBox="1"/>
          <p:nvPr/>
        </p:nvSpPr>
        <p:spPr>
          <a:xfrm>
            <a:off x="1553751" y="7927340"/>
            <a:ext cx="16626840" cy="3411511"/>
          </a:xfrm>
          <a:prstGeom prst="rect">
            <a:avLst/>
          </a:prstGeom>
          <a:solidFill>
            <a:srgbClr val="D6D6D6"/>
          </a:solidFill>
          <a:ln>
            <a:noFill/>
          </a:ln>
        </p:spPr>
        <p:txBody>
          <a:bodyPr anchorCtr="0" anchor="t" bIns="0" lIns="0" spcFirstLastPara="1" rIns="0" wrap="square" tIns="59675">
            <a:spAutoFit/>
          </a:bodyPr>
          <a:lstStyle/>
          <a:p>
            <a:pPr indent="0" lvl="0" marL="70485" marR="0" rtl="0" algn="l">
              <a:lnSpc>
                <a:spcPct val="100000"/>
              </a:lnSpc>
              <a:spcBef>
                <a:spcPts val="0"/>
              </a:spcBef>
              <a:spcAft>
                <a:spcPts val="0"/>
              </a:spcAft>
              <a:buNone/>
            </a:pPr>
            <a:r>
              <a:rPr lang="en-US" sz="2800">
                <a:solidFill>
                  <a:srgbClr val="050A19"/>
                </a:solidFill>
                <a:latin typeface="Roboto"/>
                <a:ea typeface="Roboto"/>
                <a:cs typeface="Roboto"/>
                <a:sym typeface="Roboto"/>
              </a:rPr>
              <a:t>RDD does sterilization and deserialization of data whenever it distributes the data across clusters such as during repartition</a:t>
            </a:r>
            <a:endParaRPr sz="2800">
              <a:solidFill>
                <a:schemeClr val="dk1"/>
              </a:solidFill>
              <a:latin typeface="Roboto"/>
              <a:ea typeface="Roboto"/>
              <a:cs typeface="Roboto"/>
              <a:sym typeface="Roboto"/>
            </a:endParaRPr>
          </a:p>
          <a:p>
            <a:pPr indent="0" lvl="0" marL="70485" marR="0" rtl="0" algn="l">
              <a:lnSpc>
                <a:spcPct val="100000"/>
              </a:lnSpc>
              <a:spcBef>
                <a:spcPts val="1395"/>
              </a:spcBef>
              <a:spcAft>
                <a:spcPts val="0"/>
              </a:spcAft>
              <a:buNone/>
            </a:pPr>
            <a:r>
              <a:rPr lang="en-US" sz="2800">
                <a:solidFill>
                  <a:srgbClr val="050A19"/>
                </a:solidFill>
                <a:latin typeface="Roboto"/>
                <a:ea typeface="Roboto"/>
                <a:cs typeface="Roboto"/>
                <a:sym typeface="Roboto"/>
              </a:rPr>
              <a:t>and shuﬄe, and we all know that Serialization and de-serialization are very expensive operations in spark.</a:t>
            </a:r>
            <a:endParaRPr sz="2800">
              <a:solidFill>
                <a:schemeClr val="dk1"/>
              </a:solidFill>
              <a:latin typeface="Roboto"/>
              <a:ea typeface="Roboto"/>
              <a:cs typeface="Roboto"/>
              <a:sym typeface="Roboto"/>
            </a:endParaRPr>
          </a:p>
          <a:p>
            <a:pPr indent="0" lvl="0" marL="70485" marR="294005" rtl="0" algn="l">
              <a:lnSpc>
                <a:spcPct val="150600"/>
              </a:lnSpc>
              <a:spcBef>
                <a:spcPts val="0"/>
              </a:spcBef>
              <a:spcAft>
                <a:spcPts val="0"/>
              </a:spcAft>
              <a:buNone/>
            </a:pPr>
            <a:r>
              <a:rPr lang="en-US" sz="2800">
                <a:solidFill>
                  <a:srgbClr val="050A19"/>
                </a:solidFill>
                <a:latin typeface="Roboto"/>
                <a:ea typeface="Roboto"/>
                <a:cs typeface="Roboto"/>
                <a:sym typeface="Roboto"/>
              </a:rPr>
              <a:t>On the other hand, DataFrame stores the data as binary using off-heap storage, no need for deserialization and serialization of data when it distributes to clusters. We see a big performance improvement in DataFrame over RDD</a:t>
            </a:r>
            <a:endParaRPr sz="2800">
              <a:solidFill>
                <a:schemeClr val="dk1"/>
              </a:solidFill>
              <a:latin typeface="Roboto"/>
              <a:ea typeface="Roboto"/>
              <a:cs typeface="Roboto"/>
              <a:sym typeface="Roboto"/>
            </a:endParaRPr>
          </a:p>
        </p:txBody>
      </p:sp>
      <p:pic>
        <p:nvPicPr>
          <p:cNvPr id="363" name="Google Shape;363;p11"/>
          <p:cNvPicPr preferRelativeResize="0"/>
          <p:nvPr/>
        </p:nvPicPr>
        <p:blipFill rotWithShape="1">
          <a:blip r:embed="rId3">
            <a:alphaModFix/>
          </a:blip>
          <a:srcRect b="0" l="0" r="0" t="0"/>
          <a:stretch/>
        </p:blipFill>
        <p:spPr>
          <a:xfrm>
            <a:off x="4853379" y="2636759"/>
            <a:ext cx="9402442" cy="47431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2"/>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Avoid UDF</a:t>
            </a:r>
            <a:endParaRPr/>
          </a:p>
        </p:txBody>
      </p:sp>
      <p:sp>
        <p:nvSpPr>
          <p:cNvPr id="369" name="Google Shape;369;p12"/>
          <p:cNvSpPr/>
          <p:nvPr/>
        </p:nvSpPr>
        <p:spPr>
          <a:xfrm>
            <a:off x="1842051" y="2530475"/>
            <a:ext cx="16626840" cy="7064375"/>
          </a:xfrm>
          <a:custGeom>
            <a:rect b="b" l="l" r="r" t="t"/>
            <a:pathLst>
              <a:path extrusionOk="0" h="7064375" w="16626840">
                <a:moveTo>
                  <a:pt x="16626447" y="7063890"/>
                </a:moveTo>
                <a:lnTo>
                  <a:pt x="0" y="7063890"/>
                </a:lnTo>
                <a:lnTo>
                  <a:pt x="0" y="0"/>
                </a:lnTo>
                <a:lnTo>
                  <a:pt x="16626447" y="0"/>
                </a:lnTo>
                <a:lnTo>
                  <a:pt x="16626447" y="7063890"/>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0" name="Google Shape;370;p12"/>
          <p:cNvSpPr txBox="1"/>
          <p:nvPr/>
        </p:nvSpPr>
        <p:spPr>
          <a:xfrm>
            <a:off x="1912729" y="2445119"/>
            <a:ext cx="15930244" cy="2301912"/>
          </a:xfrm>
          <a:prstGeom prst="rect">
            <a:avLst/>
          </a:prstGeom>
          <a:noFill/>
          <a:ln>
            <a:noFill/>
          </a:ln>
        </p:spPr>
        <p:txBody>
          <a:bodyPr anchorCtr="0" anchor="t" bIns="0" lIns="0" spcFirstLastPara="1" rIns="0" wrap="square" tIns="12700">
            <a:spAutoFit/>
          </a:bodyPr>
          <a:lstStyle/>
          <a:p>
            <a:pPr indent="0" lvl="0" marL="0" marR="908050" rtl="0" algn="l">
              <a:lnSpc>
                <a:spcPct val="150300"/>
              </a:lnSpc>
              <a:spcBef>
                <a:spcPts val="0"/>
              </a:spcBef>
              <a:spcAft>
                <a:spcPts val="0"/>
              </a:spcAft>
              <a:buNone/>
            </a:pPr>
            <a:r>
              <a:rPr lang="en-US" sz="2550">
                <a:solidFill>
                  <a:srgbClr val="050A19"/>
                </a:solidFill>
                <a:latin typeface="Roboto"/>
                <a:ea typeface="Roboto"/>
                <a:cs typeface="Roboto"/>
                <a:sym typeface="Roboto"/>
              </a:rPr>
              <a:t>When we use UDFs we end up losing all the optimization Spark does on our Dataframe/Dataset. Hence whenever we can use inbuilt spark function we should use them and avoid UDF as much as possible.</a:t>
            </a:r>
            <a:endParaRPr sz="2550">
              <a:solidFill>
                <a:schemeClr val="dk1"/>
              </a:solidFill>
              <a:latin typeface="Roboto"/>
              <a:ea typeface="Roboto"/>
              <a:cs typeface="Roboto"/>
              <a:sym typeface="Roboto"/>
            </a:endParaRPr>
          </a:p>
          <a:p>
            <a:pPr indent="0" lvl="0" marL="0" marR="5080" rtl="0" algn="l">
              <a:lnSpc>
                <a:spcPct val="150300"/>
              </a:lnSpc>
              <a:spcBef>
                <a:spcPts val="0"/>
              </a:spcBef>
              <a:spcAft>
                <a:spcPts val="0"/>
              </a:spcAft>
              <a:buNone/>
            </a:pPr>
            <a:r>
              <a:rPr lang="en-US" sz="2550">
                <a:solidFill>
                  <a:srgbClr val="050A19"/>
                </a:solidFill>
                <a:latin typeface="Roboto"/>
                <a:ea typeface="Roboto"/>
                <a:cs typeface="Roboto"/>
                <a:sym typeface="Roboto"/>
              </a:rPr>
              <a:t>but by any chance we have to use it then first we have to define a function like a normal scala function and we have to register it with spark udf class</a:t>
            </a:r>
            <a:endParaRPr sz="2550">
              <a:solidFill>
                <a:schemeClr val="dk1"/>
              </a:solidFill>
              <a:latin typeface="Roboto"/>
              <a:ea typeface="Roboto"/>
              <a:cs typeface="Roboto"/>
              <a:sym typeface="Roboto"/>
            </a:endParaRPr>
          </a:p>
        </p:txBody>
      </p:sp>
      <p:sp>
        <p:nvSpPr>
          <p:cNvPr id="371" name="Google Shape;371;p12"/>
          <p:cNvSpPr txBox="1"/>
          <p:nvPr/>
        </p:nvSpPr>
        <p:spPr>
          <a:xfrm>
            <a:off x="1905172" y="5366496"/>
            <a:ext cx="5949315" cy="1778635"/>
          </a:xfrm>
          <a:prstGeom prst="rect">
            <a:avLst/>
          </a:prstGeom>
          <a:noFill/>
          <a:ln>
            <a:noFill/>
          </a:ln>
        </p:spPr>
        <p:txBody>
          <a:bodyPr anchorCtr="0" anchor="t" bIns="0" lIns="0" spcFirstLastPara="1" rIns="0" wrap="square" tIns="208275">
            <a:spAutoFit/>
          </a:bodyPr>
          <a:lstStyle/>
          <a:p>
            <a:pPr indent="-384175" lvl="0" marL="384175" marR="0" rtl="0" algn="l">
              <a:lnSpc>
                <a:spcPct val="100000"/>
              </a:lnSpc>
              <a:spcBef>
                <a:spcPts val="0"/>
              </a:spcBef>
              <a:spcAft>
                <a:spcPts val="0"/>
              </a:spcAft>
              <a:buClr>
                <a:srgbClr val="050A19"/>
              </a:buClr>
              <a:buSzPts val="2550"/>
              <a:buFont typeface="Arial"/>
              <a:buChar char="●"/>
            </a:pPr>
            <a:r>
              <a:rPr lang="en-US" sz="2550">
                <a:solidFill>
                  <a:srgbClr val="050A19"/>
                </a:solidFill>
                <a:latin typeface="Roboto"/>
                <a:ea typeface="Roboto"/>
                <a:cs typeface="Roboto"/>
                <a:sym typeface="Roboto"/>
              </a:rPr>
              <a:t>val plusOne = udf((x: Int) =&gt; x + 1)</a:t>
            </a:r>
            <a:endParaRPr sz="2550">
              <a:solidFill>
                <a:schemeClr val="dk1"/>
              </a:solidFill>
              <a:latin typeface="Roboto"/>
              <a:ea typeface="Roboto"/>
              <a:cs typeface="Roboto"/>
              <a:sym typeface="Roboto"/>
            </a:endParaRPr>
          </a:p>
          <a:p>
            <a:pPr indent="-384175" lvl="0" marL="384175" marR="0" rtl="0" algn="l">
              <a:lnSpc>
                <a:spcPct val="100000"/>
              </a:lnSpc>
              <a:spcBef>
                <a:spcPts val="1540"/>
              </a:spcBef>
              <a:spcAft>
                <a:spcPts val="0"/>
              </a:spcAft>
              <a:buClr>
                <a:srgbClr val="050A19"/>
              </a:buClr>
              <a:buSzPts val="2550"/>
              <a:buFont typeface="Arial"/>
              <a:buChar char="●"/>
            </a:pPr>
            <a:r>
              <a:rPr lang="en-US" sz="2550">
                <a:solidFill>
                  <a:srgbClr val="050A19"/>
                </a:solidFill>
                <a:latin typeface="Roboto"/>
                <a:ea typeface="Roboto"/>
                <a:cs typeface="Roboto"/>
                <a:sym typeface="Roboto"/>
              </a:rPr>
              <a:t>spark.udf.register("plusOne", plusOne)</a:t>
            </a:r>
            <a:endParaRPr sz="2550">
              <a:solidFill>
                <a:schemeClr val="dk1"/>
              </a:solidFill>
              <a:latin typeface="Roboto"/>
              <a:ea typeface="Roboto"/>
              <a:cs typeface="Roboto"/>
              <a:sym typeface="Roboto"/>
            </a:endParaRPr>
          </a:p>
          <a:p>
            <a:pPr indent="-384175" lvl="0" marL="384175" marR="0" rtl="0" algn="l">
              <a:lnSpc>
                <a:spcPct val="100000"/>
              </a:lnSpc>
              <a:spcBef>
                <a:spcPts val="1540"/>
              </a:spcBef>
              <a:spcAft>
                <a:spcPts val="0"/>
              </a:spcAft>
              <a:buClr>
                <a:srgbClr val="050A19"/>
              </a:buClr>
              <a:buSzPts val="2550"/>
              <a:buFont typeface="Arial"/>
              <a:buChar char="●"/>
            </a:pPr>
            <a:r>
              <a:rPr lang="en-US" sz="2550">
                <a:solidFill>
                  <a:srgbClr val="050A19"/>
                </a:solidFill>
                <a:latin typeface="Roboto"/>
                <a:ea typeface="Roboto"/>
                <a:cs typeface="Roboto"/>
                <a:sym typeface="Roboto"/>
              </a:rPr>
              <a:t>spark.sql("SELECT plusOne(5)").show()</a:t>
            </a:r>
            <a:endParaRPr sz="2550">
              <a:solidFill>
                <a:schemeClr val="dk1"/>
              </a:solidFill>
              <a:latin typeface="Roboto"/>
              <a:ea typeface="Roboto"/>
              <a:cs typeface="Roboto"/>
              <a:sym typeface="Roboto"/>
            </a:endParaRPr>
          </a:p>
        </p:txBody>
      </p:sp>
      <p:sp>
        <p:nvSpPr>
          <p:cNvPr id="372" name="Google Shape;372;p12"/>
          <p:cNvSpPr txBox="1"/>
          <p:nvPr/>
        </p:nvSpPr>
        <p:spPr>
          <a:xfrm>
            <a:off x="8843567" y="5366496"/>
            <a:ext cx="2667000" cy="1778635"/>
          </a:xfrm>
          <a:prstGeom prst="rect">
            <a:avLst/>
          </a:prstGeom>
          <a:noFill/>
          <a:ln>
            <a:noFill/>
          </a:ln>
        </p:spPr>
        <p:txBody>
          <a:bodyPr anchorCtr="0" anchor="t" bIns="0" lIns="0" spcFirstLastPara="1" rIns="0" wrap="square" tIns="208275">
            <a:spAutoFit/>
          </a:bodyPr>
          <a:lstStyle/>
          <a:p>
            <a:pPr indent="0" lvl="0" marL="45085" marR="0" rtl="0" algn="l">
              <a:lnSpc>
                <a:spcPct val="100000"/>
              </a:lnSpc>
              <a:spcBef>
                <a:spcPts val="0"/>
              </a:spcBef>
              <a:spcAft>
                <a:spcPts val="0"/>
              </a:spcAft>
              <a:buNone/>
            </a:pPr>
            <a:r>
              <a:rPr lang="en-US" sz="2550">
                <a:solidFill>
                  <a:srgbClr val="050A19"/>
                </a:solidFill>
                <a:latin typeface="Tahoma"/>
                <a:ea typeface="Tahoma"/>
                <a:cs typeface="Tahoma"/>
                <a:sym typeface="Tahoma"/>
              </a:rPr>
              <a:t>//defined function</a:t>
            </a:r>
            <a:endParaRPr sz="2550">
              <a:solidFill>
                <a:schemeClr val="dk1"/>
              </a:solidFill>
              <a:latin typeface="Tahoma"/>
              <a:ea typeface="Tahoma"/>
              <a:cs typeface="Tahoma"/>
              <a:sym typeface="Tahoma"/>
            </a:endParaRPr>
          </a:p>
          <a:p>
            <a:pPr indent="0" lvl="0" marL="6350" marR="0" rtl="0" algn="l">
              <a:lnSpc>
                <a:spcPct val="100000"/>
              </a:lnSpc>
              <a:spcBef>
                <a:spcPts val="1540"/>
              </a:spcBef>
              <a:spcAft>
                <a:spcPts val="0"/>
              </a:spcAft>
              <a:buNone/>
            </a:pPr>
            <a:r>
              <a:rPr lang="en-US" sz="2550">
                <a:solidFill>
                  <a:srgbClr val="050A19"/>
                </a:solidFill>
                <a:latin typeface="Tahoma"/>
                <a:ea typeface="Tahoma"/>
                <a:cs typeface="Tahoma"/>
                <a:sym typeface="Tahoma"/>
              </a:rPr>
              <a:t>//register udf</a:t>
            </a:r>
            <a:endParaRPr sz="2550">
              <a:solidFill>
                <a:schemeClr val="dk1"/>
              </a:solidFill>
              <a:latin typeface="Tahoma"/>
              <a:ea typeface="Tahoma"/>
              <a:cs typeface="Tahoma"/>
              <a:sym typeface="Tahoma"/>
            </a:endParaRPr>
          </a:p>
          <a:p>
            <a:pPr indent="0" lvl="0" marL="0" marR="0" rtl="0" algn="l">
              <a:lnSpc>
                <a:spcPct val="100000"/>
              </a:lnSpc>
              <a:spcBef>
                <a:spcPts val="1540"/>
              </a:spcBef>
              <a:spcAft>
                <a:spcPts val="0"/>
              </a:spcAft>
              <a:buNone/>
            </a:pPr>
            <a:r>
              <a:rPr lang="en-US" sz="2550">
                <a:solidFill>
                  <a:srgbClr val="050A19"/>
                </a:solidFill>
                <a:latin typeface="Tahoma"/>
                <a:ea typeface="Tahoma"/>
                <a:cs typeface="Tahoma"/>
                <a:sym typeface="Tahoma"/>
              </a:rPr>
              <a:t>// calling udf</a:t>
            </a:r>
            <a:endParaRPr sz="2550">
              <a:solidFill>
                <a:schemeClr val="dk1"/>
              </a:solidFill>
              <a:latin typeface="Tahoma"/>
              <a:ea typeface="Tahoma"/>
              <a:cs typeface="Tahoma"/>
              <a:sym typeface="Tahoma"/>
            </a:endParaRPr>
          </a:p>
        </p:txBody>
      </p:sp>
      <p:sp>
        <p:nvSpPr>
          <p:cNvPr id="373" name="Google Shape;373;p12"/>
          <p:cNvSpPr txBox="1"/>
          <p:nvPr/>
        </p:nvSpPr>
        <p:spPr>
          <a:xfrm>
            <a:off x="8432395" y="7898355"/>
            <a:ext cx="1146175" cy="41529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2550">
                <a:solidFill>
                  <a:srgbClr val="050A19"/>
                </a:solidFill>
                <a:latin typeface="Tahoma"/>
                <a:ea typeface="Tahoma"/>
                <a:cs typeface="Tahoma"/>
                <a:sym typeface="Tahoma"/>
              </a:rPr>
              <a:t>// result</a:t>
            </a:r>
            <a:endParaRPr sz="2550">
              <a:solidFill>
                <a:schemeClr val="dk1"/>
              </a:solidFill>
              <a:latin typeface="Tahoma"/>
              <a:ea typeface="Tahoma"/>
              <a:cs typeface="Tahoma"/>
              <a:sym typeface="Tahoma"/>
            </a:endParaRPr>
          </a:p>
        </p:txBody>
      </p:sp>
      <p:sp>
        <p:nvSpPr>
          <p:cNvPr id="374" name="Google Shape;374;p12"/>
          <p:cNvSpPr txBox="1"/>
          <p:nvPr/>
        </p:nvSpPr>
        <p:spPr>
          <a:xfrm>
            <a:off x="1912729" y="7703597"/>
            <a:ext cx="1656714" cy="1778635"/>
          </a:xfrm>
          <a:prstGeom prst="rect">
            <a:avLst/>
          </a:prstGeom>
          <a:noFill/>
          <a:ln>
            <a:noFill/>
          </a:ln>
        </p:spPr>
        <p:txBody>
          <a:bodyPr anchorCtr="0" anchor="t" bIns="0" lIns="0" spcFirstLastPara="1" rIns="0" wrap="square" tIns="208275">
            <a:spAutoFit/>
          </a:bodyPr>
          <a:lstStyle/>
          <a:p>
            <a:pPr indent="0" lvl="0" marL="0" marR="0" rtl="0" algn="l">
              <a:lnSpc>
                <a:spcPct val="100000"/>
              </a:lnSpc>
              <a:spcBef>
                <a:spcPts val="0"/>
              </a:spcBef>
              <a:spcAft>
                <a:spcPts val="0"/>
              </a:spcAft>
              <a:buNone/>
            </a:pPr>
            <a:r>
              <a:rPr lang="en-US" sz="2550">
                <a:solidFill>
                  <a:srgbClr val="050A19"/>
                </a:solidFill>
                <a:latin typeface="Tahoma"/>
                <a:ea typeface="Tahoma"/>
                <a:cs typeface="Tahoma"/>
                <a:sym typeface="Tahoma"/>
              </a:rPr>
              <a:t>// |UDF(5)|</a:t>
            </a:r>
            <a:endParaRPr sz="2550">
              <a:solidFill>
                <a:schemeClr val="dk1"/>
              </a:solidFill>
              <a:latin typeface="Tahoma"/>
              <a:ea typeface="Tahoma"/>
              <a:cs typeface="Tahoma"/>
              <a:sym typeface="Tahoma"/>
            </a:endParaRPr>
          </a:p>
          <a:p>
            <a:pPr indent="0" lvl="0" marL="0" marR="0" rtl="0" algn="l">
              <a:lnSpc>
                <a:spcPct val="100000"/>
              </a:lnSpc>
              <a:spcBef>
                <a:spcPts val="1540"/>
              </a:spcBef>
              <a:spcAft>
                <a:spcPts val="0"/>
              </a:spcAft>
              <a:buNone/>
            </a:pPr>
            <a:r>
              <a:rPr lang="en-US" sz="2550">
                <a:solidFill>
                  <a:srgbClr val="050A19"/>
                </a:solidFill>
                <a:latin typeface="Tahoma"/>
                <a:ea typeface="Tahoma"/>
                <a:cs typeface="Tahoma"/>
                <a:sym typeface="Tahoma"/>
              </a:rPr>
              <a:t>// +------+</a:t>
            </a:r>
            <a:endParaRPr sz="2550">
              <a:solidFill>
                <a:schemeClr val="dk1"/>
              </a:solidFill>
              <a:latin typeface="Tahoma"/>
              <a:ea typeface="Tahoma"/>
              <a:cs typeface="Tahoma"/>
              <a:sym typeface="Tahoma"/>
            </a:endParaRPr>
          </a:p>
          <a:p>
            <a:pPr indent="0" lvl="0" marL="0" marR="0" rtl="0" algn="l">
              <a:lnSpc>
                <a:spcPct val="100000"/>
              </a:lnSpc>
              <a:spcBef>
                <a:spcPts val="1540"/>
              </a:spcBef>
              <a:spcAft>
                <a:spcPts val="0"/>
              </a:spcAft>
              <a:buNone/>
            </a:pPr>
            <a:r>
              <a:rPr lang="en-US" sz="2550">
                <a:solidFill>
                  <a:srgbClr val="050A19"/>
                </a:solidFill>
                <a:latin typeface="Tahoma"/>
                <a:ea typeface="Tahoma"/>
                <a:cs typeface="Tahoma"/>
                <a:sym typeface="Tahoma"/>
              </a:rPr>
              <a:t>// |	6|</a:t>
            </a:r>
            <a:endParaRPr sz="2550">
              <a:solidFill>
                <a:schemeClr val="dk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3"/>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Filter Data at Earliest</a:t>
            </a:r>
            <a:endParaRPr/>
          </a:p>
        </p:txBody>
      </p:sp>
      <p:sp>
        <p:nvSpPr>
          <p:cNvPr id="380" name="Google Shape;380;p13"/>
          <p:cNvSpPr/>
          <p:nvPr/>
        </p:nvSpPr>
        <p:spPr>
          <a:xfrm>
            <a:off x="1826036" y="2505075"/>
            <a:ext cx="16626840" cy="7416800"/>
          </a:xfrm>
          <a:custGeom>
            <a:rect b="b" l="l" r="r" t="t"/>
            <a:pathLst>
              <a:path extrusionOk="0" h="7416800" w="16626840">
                <a:moveTo>
                  <a:pt x="16626447" y="7416355"/>
                </a:moveTo>
                <a:lnTo>
                  <a:pt x="0" y="7416355"/>
                </a:lnTo>
                <a:lnTo>
                  <a:pt x="0" y="0"/>
                </a:lnTo>
                <a:lnTo>
                  <a:pt x="16626447" y="0"/>
                </a:lnTo>
                <a:lnTo>
                  <a:pt x="16626447" y="7416355"/>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81" name="Google Shape;381;p13"/>
          <p:cNvSpPr txBox="1"/>
          <p:nvPr/>
        </p:nvSpPr>
        <p:spPr>
          <a:xfrm>
            <a:off x="2026920" y="6015663"/>
            <a:ext cx="16050260" cy="3853747"/>
          </a:xfrm>
          <a:prstGeom prst="rect">
            <a:avLst/>
          </a:prstGeom>
          <a:noFill/>
          <a:ln>
            <a:noFill/>
          </a:ln>
        </p:spPr>
        <p:txBody>
          <a:bodyPr anchorCtr="0" anchor="t" bIns="0" lIns="0" spcFirstLastPara="1" rIns="0" wrap="square" tIns="12050">
            <a:spAutoFit/>
          </a:bodyPr>
          <a:lstStyle/>
          <a:p>
            <a:pPr indent="0" lvl="0" marL="0" marR="5080" rtl="0" algn="l">
              <a:lnSpc>
                <a:spcPct val="150800"/>
              </a:lnSpc>
              <a:spcBef>
                <a:spcPts val="0"/>
              </a:spcBef>
              <a:spcAft>
                <a:spcPts val="0"/>
              </a:spcAft>
              <a:buNone/>
            </a:pPr>
            <a:r>
              <a:rPr lang="en-US" sz="2400">
                <a:solidFill>
                  <a:srgbClr val="050A19"/>
                </a:solidFill>
                <a:latin typeface="Roboto"/>
                <a:ea typeface="Roboto"/>
                <a:cs typeface="Roboto"/>
                <a:sym typeface="Roboto"/>
              </a:rPr>
              <a:t>example:- suppose we have a data set of employees and have column like patient Number, age, gender, salary, department, city, address, pastexp, marital status, ……………………….. etc.</a:t>
            </a:r>
            <a:endParaRPr sz="2400">
              <a:solidFill>
                <a:schemeClr val="dk1"/>
              </a:solidFill>
              <a:latin typeface="Roboto"/>
              <a:ea typeface="Roboto"/>
              <a:cs typeface="Roboto"/>
              <a:sym typeface="Roboto"/>
            </a:endParaRPr>
          </a:p>
          <a:p>
            <a:pPr indent="0" lvl="0" marL="0" marR="8255" rtl="0" algn="l">
              <a:lnSpc>
                <a:spcPct val="150800"/>
              </a:lnSpc>
              <a:spcBef>
                <a:spcPts val="0"/>
              </a:spcBef>
              <a:spcAft>
                <a:spcPts val="0"/>
              </a:spcAft>
              <a:buNone/>
            </a:pPr>
            <a:r>
              <a:rPr lang="en-US" sz="2400">
                <a:solidFill>
                  <a:srgbClr val="050A19"/>
                </a:solidFill>
                <a:latin typeface="Roboto"/>
                <a:ea typeface="Roboto"/>
                <a:cs typeface="Roboto"/>
                <a:sym typeface="Roboto"/>
              </a:rPr>
              <a:t>Bu we have to find number of employees belonging to a particular city. in this case we have to perform groupby operation on city column and other column becomes irrelevant.</a:t>
            </a:r>
            <a:endParaRPr sz="2400">
              <a:solidFill>
                <a:schemeClr val="dk1"/>
              </a:solidFill>
              <a:latin typeface="Roboto"/>
              <a:ea typeface="Roboto"/>
              <a:cs typeface="Roboto"/>
              <a:sym typeface="Roboto"/>
            </a:endParaRPr>
          </a:p>
          <a:p>
            <a:pPr indent="0" lvl="0" marL="0" marR="10798175" rtl="0" algn="l">
              <a:lnSpc>
                <a:spcPct val="150800"/>
              </a:lnSpc>
              <a:spcBef>
                <a:spcPts val="5"/>
              </a:spcBef>
              <a:spcAft>
                <a:spcPts val="0"/>
              </a:spcAft>
              <a:buNone/>
            </a:pPr>
            <a:r>
              <a:rPr lang="en-US" sz="2400">
                <a:solidFill>
                  <a:srgbClr val="050A19"/>
                </a:solidFill>
                <a:latin typeface="Roboto"/>
                <a:ea typeface="Roboto"/>
                <a:cs typeface="Roboto"/>
                <a:sym typeface="Roboto"/>
              </a:rPr>
              <a:t>df.select(name,city).groupby(“city”).show() df.groupby(“City”).select(“City”, “count”).show()</a:t>
            </a:r>
            <a:endParaRPr sz="2400">
              <a:solidFill>
                <a:schemeClr val="dk1"/>
              </a:solidFill>
              <a:latin typeface="Roboto"/>
              <a:ea typeface="Roboto"/>
              <a:cs typeface="Roboto"/>
              <a:sym typeface="Roboto"/>
            </a:endParaRPr>
          </a:p>
        </p:txBody>
      </p:sp>
      <p:grpSp>
        <p:nvGrpSpPr>
          <p:cNvPr id="382" name="Google Shape;382;p13"/>
          <p:cNvGrpSpPr/>
          <p:nvPr/>
        </p:nvGrpSpPr>
        <p:grpSpPr>
          <a:xfrm>
            <a:off x="3700118" y="2931270"/>
            <a:ext cx="1826260" cy="544830"/>
            <a:chOff x="3700118" y="2931270"/>
            <a:chExt cx="1826260" cy="544830"/>
          </a:xfrm>
        </p:grpSpPr>
        <p:sp>
          <p:nvSpPr>
            <p:cNvPr id="383" name="Google Shape;383;p13"/>
            <p:cNvSpPr/>
            <p:nvPr/>
          </p:nvSpPr>
          <p:spPr>
            <a:xfrm>
              <a:off x="3700118" y="2931270"/>
              <a:ext cx="1826260" cy="544830"/>
            </a:xfrm>
            <a:custGeom>
              <a:rect b="b" l="l" r="r" t="t"/>
              <a:pathLst>
                <a:path extrusionOk="0" h="544829" w="1826260">
                  <a:moveTo>
                    <a:pt x="1826139" y="544650"/>
                  </a:moveTo>
                  <a:lnTo>
                    <a:pt x="0" y="544650"/>
                  </a:lnTo>
                  <a:lnTo>
                    <a:pt x="0" y="0"/>
                  </a:lnTo>
                  <a:lnTo>
                    <a:pt x="1826139" y="0"/>
                  </a:lnTo>
                  <a:lnTo>
                    <a:pt x="1826139" y="54465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84" name="Google Shape;384;p13"/>
            <p:cNvSpPr/>
            <p:nvPr/>
          </p:nvSpPr>
          <p:spPr>
            <a:xfrm>
              <a:off x="3700118" y="2931270"/>
              <a:ext cx="1826260" cy="544830"/>
            </a:xfrm>
            <a:custGeom>
              <a:rect b="b" l="l" r="r" t="t"/>
              <a:pathLst>
                <a:path extrusionOk="0" h="544829" w="1826260">
                  <a:moveTo>
                    <a:pt x="0" y="0"/>
                  </a:moveTo>
                  <a:lnTo>
                    <a:pt x="1826139" y="0"/>
                  </a:lnTo>
                  <a:lnTo>
                    <a:pt x="1826139" y="544650"/>
                  </a:lnTo>
                  <a:lnTo>
                    <a:pt x="0" y="544650"/>
                  </a:lnTo>
                  <a:lnTo>
                    <a:pt x="0" y="0"/>
                  </a:lnTo>
                  <a:close/>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385" name="Google Shape;385;p13"/>
          <p:cNvSpPr txBox="1"/>
          <p:nvPr/>
        </p:nvSpPr>
        <p:spPr>
          <a:xfrm>
            <a:off x="4326792" y="3031633"/>
            <a:ext cx="585470" cy="32702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1950">
                <a:solidFill>
                  <a:schemeClr val="dk1"/>
                </a:solidFill>
                <a:latin typeface="Arial"/>
                <a:ea typeface="Arial"/>
                <a:cs typeface="Arial"/>
                <a:sym typeface="Arial"/>
              </a:rPr>
              <a:t>Scan</a:t>
            </a:r>
            <a:endParaRPr sz="1950">
              <a:solidFill>
                <a:schemeClr val="dk1"/>
              </a:solidFill>
              <a:latin typeface="Arial"/>
              <a:ea typeface="Arial"/>
              <a:cs typeface="Arial"/>
              <a:sym typeface="Arial"/>
            </a:endParaRPr>
          </a:p>
        </p:txBody>
      </p:sp>
      <p:sp>
        <p:nvSpPr>
          <p:cNvPr id="386" name="Google Shape;386;p13"/>
          <p:cNvSpPr txBox="1"/>
          <p:nvPr/>
        </p:nvSpPr>
        <p:spPr>
          <a:xfrm>
            <a:off x="3700118" y="4098073"/>
            <a:ext cx="1826260" cy="544830"/>
          </a:xfrm>
          <a:prstGeom prst="rect">
            <a:avLst/>
          </a:prstGeom>
          <a:solidFill>
            <a:srgbClr val="FFFFFF"/>
          </a:solidFill>
          <a:ln cap="flat" cmpd="sng" w="9525">
            <a:solidFill>
              <a:srgbClr val="050A19"/>
            </a:solidFill>
            <a:prstDash val="solid"/>
            <a:round/>
            <a:headEnd len="sm" w="sm" type="none"/>
            <a:tailEnd len="sm" w="sm" type="none"/>
          </a:ln>
        </p:spPr>
        <p:txBody>
          <a:bodyPr anchorCtr="0" anchor="t" bIns="0" lIns="0" spcFirstLastPara="1" rIns="0" wrap="square" tIns="116825">
            <a:spAutoFit/>
          </a:bodyPr>
          <a:lstStyle/>
          <a:p>
            <a:pPr indent="0" lvl="0" marL="332740" marR="0" rtl="0" algn="l">
              <a:lnSpc>
                <a:spcPct val="100000"/>
              </a:lnSpc>
              <a:spcBef>
                <a:spcPts val="0"/>
              </a:spcBef>
              <a:spcAft>
                <a:spcPts val="0"/>
              </a:spcAft>
              <a:buNone/>
            </a:pPr>
            <a:r>
              <a:rPr lang="en-US" sz="1950">
                <a:solidFill>
                  <a:schemeClr val="dk1"/>
                </a:solidFill>
                <a:latin typeface="Arial"/>
                <a:ea typeface="Arial"/>
                <a:cs typeface="Arial"/>
                <a:sym typeface="Arial"/>
              </a:rPr>
              <a:t>Aggregate</a:t>
            </a:r>
            <a:endParaRPr sz="1950">
              <a:solidFill>
                <a:schemeClr val="dk1"/>
              </a:solidFill>
              <a:latin typeface="Arial"/>
              <a:ea typeface="Arial"/>
              <a:cs typeface="Arial"/>
              <a:sym typeface="Arial"/>
            </a:endParaRPr>
          </a:p>
        </p:txBody>
      </p:sp>
      <p:sp>
        <p:nvSpPr>
          <p:cNvPr id="387" name="Google Shape;387;p13"/>
          <p:cNvSpPr txBox="1"/>
          <p:nvPr/>
        </p:nvSpPr>
        <p:spPr>
          <a:xfrm>
            <a:off x="3700118" y="5381952"/>
            <a:ext cx="1826260" cy="544830"/>
          </a:xfrm>
          <a:prstGeom prst="rect">
            <a:avLst/>
          </a:prstGeom>
          <a:solidFill>
            <a:srgbClr val="FFFFFF"/>
          </a:solidFill>
          <a:ln cap="flat" cmpd="sng" w="9525">
            <a:solidFill>
              <a:srgbClr val="050A19"/>
            </a:solidFill>
            <a:prstDash val="solid"/>
            <a:round/>
            <a:headEnd len="sm" w="sm" type="none"/>
            <a:tailEnd len="sm" w="sm" type="none"/>
          </a:ln>
        </p:spPr>
        <p:txBody>
          <a:bodyPr anchorCtr="0" anchor="t" bIns="0" lIns="0" spcFirstLastPara="1" rIns="0" wrap="square" tIns="116825">
            <a:spAutoFit/>
          </a:bodyPr>
          <a:lstStyle/>
          <a:p>
            <a:pPr indent="0" lvl="0" marL="0" marR="0" rtl="0" algn="ctr">
              <a:lnSpc>
                <a:spcPct val="100000"/>
              </a:lnSpc>
              <a:spcBef>
                <a:spcPts val="0"/>
              </a:spcBef>
              <a:spcAft>
                <a:spcPts val="0"/>
              </a:spcAft>
              <a:buNone/>
            </a:pPr>
            <a:r>
              <a:rPr lang="en-US" sz="1950">
                <a:solidFill>
                  <a:schemeClr val="dk1"/>
                </a:solidFill>
                <a:latin typeface="Arial"/>
                <a:ea typeface="Arial"/>
                <a:cs typeface="Arial"/>
                <a:sym typeface="Arial"/>
              </a:rPr>
              <a:t>Filter</a:t>
            </a:r>
            <a:endParaRPr sz="1950">
              <a:solidFill>
                <a:schemeClr val="dk1"/>
              </a:solidFill>
              <a:latin typeface="Arial"/>
              <a:ea typeface="Arial"/>
              <a:cs typeface="Arial"/>
              <a:sym typeface="Arial"/>
            </a:endParaRPr>
          </a:p>
        </p:txBody>
      </p:sp>
      <p:grpSp>
        <p:nvGrpSpPr>
          <p:cNvPr id="388" name="Google Shape;388;p13"/>
          <p:cNvGrpSpPr/>
          <p:nvPr/>
        </p:nvGrpSpPr>
        <p:grpSpPr>
          <a:xfrm>
            <a:off x="8038445" y="2931270"/>
            <a:ext cx="1826260" cy="544830"/>
            <a:chOff x="8038445" y="2931270"/>
            <a:chExt cx="1826260" cy="544830"/>
          </a:xfrm>
        </p:grpSpPr>
        <p:sp>
          <p:nvSpPr>
            <p:cNvPr id="389" name="Google Shape;389;p13"/>
            <p:cNvSpPr/>
            <p:nvPr/>
          </p:nvSpPr>
          <p:spPr>
            <a:xfrm>
              <a:off x="8038445" y="2931270"/>
              <a:ext cx="1826260" cy="544830"/>
            </a:xfrm>
            <a:custGeom>
              <a:rect b="b" l="l" r="r" t="t"/>
              <a:pathLst>
                <a:path extrusionOk="0" h="544829" w="1826259">
                  <a:moveTo>
                    <a:pt x="1826139" y="544650"/>
                  </a:moveTo>
                  <a:lnTo>
                    <a:pt x="0" y="544650"/>
                  </a:lnTo>
                  <a:lnTo>
                    <a:pt x="0" y="0"/>
                  </a:lnTo>
                  <a:lnTo>
                    <a:pt x="1826139" y="0"/>
                  </a:lnTo>
                  <a:lnTo>
                    <a:pt x="1826139" y="54465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0" name="Google Shape;390;p13"/>
            <p:cNvSpPr/>
            <p:nvPr/>
          </p:nvSpPr>
          <p:spPr>
            <a:xfrm>
              <a:off x="8038445" y="2931270"/>
              <a:ext cx="1826260" cy="544830"/>
            </a:xfrm>
            <a:custGeom>
              <a:rect b="b" l="l" r="r" t="t"/>
              <a:pathLst>
                <a:path extrusionOk="0" h="544829" w="1826259">
                  <a:moveTo>
                    <a:pt x="0" y="0"/>
                  </a:moveTo>
                  <a:lnTo>
                    <a:pt x="1826139" y="0"/>
                  </a:lnTo>
                  <a:lnTo>
                    <a:pt x="1826139" y="544650"/>
                  </a:lnTo>
                  <a:lnTo>
                    <a:pt x="0" y="544650"/>
                  </a:lnTo>
                  <a:lnTo>
                    <a:pt x="0" y="0"/>
                  </a:lnTo>
                  <a:close/>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391" name="Google Shape;391;p13"/>
          <p:cNvSpPr txBox="1"/>
          <p:nvPr/>
        </p:nvSpPr>
        <p:spPr>
          <a:xfrm>
            <a:off x="8665119" y="3031633"/>
            <a:ext cx="585470" cy="32702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1950">
                <a:solidFill>
                  <a:schemeClr val="dk1"/>
                </a:solidFill>
                <a:latin typeface="Arial"/>
                <a:ea typeface="Arial"/>
                <a:cs typeface="Arial"/>
                <a:sym typeface="Arial"/>
              </a:rPr>
              <a:t>Scan</a:t>
            </a:r>
            <a:endParaRPr sz="1950">
              <a:solidFill>
                <a:schemeClr val="dk1"/>
              </a:solidFill>
              <a:latin typeface="Arial"/>
              <a:ea typeface="Arial"/>
              <a:cs typeface="Arial"/>
              <a:sym typeface="Arial"/>
            </a:endParaRPr>
          </a:p>
        </p:txBody>
      </p:sp>
      <p:sp>
        <p:nvSpPr>
          <p:cNvPr id="392" name="Google Shape;392;p13"/>
          <p:cNvSpPr txBox="1"/>
          <p:nvPr/>
        </p:nvSpPr>
        <p:spPr>
          <a:xfrm>
            <a:off x="8038445" y="5381952"/>
            <a:ext cx="1826260" cy="544830"/>
          </a:xfrm>
          <a:prstGeom prst="rect">
            <a:avLst/>
          </a:prstGeom>
          <a:solidFill>
            <a:srgbClr val="FFFFFF"/>
          </a:solidFill>
          <a:ln cap="flat" cmpd="sng" w="9525">
            <a:solidFill>
              <a:srgbClr val="050A19"/>
            </a:solidFill>
            <a:prstDash val="solid"/>
            <a:round/>
            <a:headEnd len="sm" w="sm" type="none"/>
            <a:tailEnd len="sm" w="sm" type="none"/>
          </a:ln>
        </p:spPr>
        <p:txBody>
          <a:bodyPr anchorCtr="0" anchor="t" bIns="0" lIns="0" spcFirstLastPara="1" rIns="0" wrap="square" tIns="116825">
            <a:spAutoFit/>
          </a:bodyPr>
          <a:lstStyle/>
          <a:p>
            <a:pPr indent="0" lvl="0" marL="332740" marR="0" rtl="0" algn="l">
              <a:lnSpc>
                <a:spcPct val="100000"/>
              </a:lnSpc>
              <a:spcBef>
                <a:spcPts val="0"/>
              </a:spcBef>
              <a:spcAft>
                <a:spcPts val="0"/>
              </a:spcAft>
              <a:buNone/>
            </a:pPr>
            <a:r>
              <a:rPr lang="en-US" sz="1950">
                <a:solidFill>
                  <a:schemeClr val="dk1"/>
                </a:solidFill>
                <a:latin typeface="Arial"/>
                <a:ea typeface="Arial"/>
                <a:cs typeface="Arial"/>
                <a:sym typeface="Arial"/>
              </a:rPr>
              <a:t>Aggregate</a:t>
            </a:r>
            <a:endParaRPr sz="1950">
              <a:solidFill>
                <a:schemeClr val="dk1"/>
              </a:solidFill>
              <a:latin typeface="Arial"/>
              <a:ea typeface="Arial"/>
              <a:cs typeface="Arial"/>
              <a:sym typeface="Arial"/>
            </a:endParaRPr>
          </a:p>
        </p:txBody>
      </p:sp>
      <p:sp>
        <p:nvSpPr>
          <p:cNvPr id="393" name="Google Shape;393;p13"/>
          <p:cNvSpPr txBox="1"/>
          <p:nvPr/>
        </p:nvSpPr>
        <p:spPr>
          <a:xfrm>
            <a:off x="7942352" y="4098073"/>
            <a:ext cx="1826260" cy="544830"/>
          </a:xfrm>
          <a:prstGeom prst="rect">
            <a:avLst/>
          </a:prstGeom>
          <a:solidFill>
            <a:srgbClr val="FFFFFF"/>
          </a:solidFill>
          <a:ln cap="flat" cmpd="sng" w="9525">
            <a:solidFill>
              <a:srgbClr val="050A19"/>
            </a:solidFill>
            <a:prstDash val="solid"/>
            <a:round/>
            <a:headEnd len="sm" w="sm" type="none"/>
            <a:tailEnd len="sm" w="sm" type="none"/>
          </a:ln>
        </p:spPr>
        <p:txBody>
          <a:bodyPr anchorCtr="0" anchor="t" bIns="0" lIns="0" spcFirstLastPara="1" rIns="0" wrap="square" tIns="116825">
            <a:spAutoFit/>
          </a:bodyPr>
          <a:lstStyle/>
          <a:p>
            <a:pPr indent="0" lvl="0" marL="0" marR="0" rtl="0" algn="ctr">
              <a:lnSpc>
                <a:spcPct val="100000"/>
              </a:lnSpc>
              <a:spcBef>
                <a:spcPts val="0"/>
              </a:spcBef>
              <a:spcAft>
                <a:spcPts val="0"/>
              </a:spcAft>
              <a:buNone/>
            </a:pPr>
            <a:r>
              <a:rPr lang="en-US" sz="1950">
                <a:solidFill>
                  <a:schemeClr val="dk1"/>
                </a:solidFill>
                <a:latin typeface="Arial"/>
                <a:ea typeface="Arial"/>
                <a:cs typeface="Arial"/>
                <a:sym typeface="Arial"/>
              </a:rPr>
              <a:t>Filter</a:t>
            </a:r>
            <a:endParaRPr sz="1950">
              <a:solidFill>
                <a:schemeClr val="dk1"/>
              </a:solidFill>
              <a:latin typeface="Arial"/>
              <a:ea typeface="Arial"/>
              <a:cs typeface="Arial"/>
              <a:sym typeface="Arial"/>
            </a:endParaRPr>
          </a:p>
        </p:txBody>
      </p:sp>
      <p:grpSp>
        <p:nvGrpSpPr>
          <p:cNvPr id="394" name="Google Shape;394;p13"/>
          <p:cNvGrpSpPr/>
          <p:nvPr/>
        </p:nvGrpSpPr>
        <p:grpSpPr>
          <a:xfrm>
            <a:off x="4600216" y="3475921"/>
            <a:ext cx="4364361" cy="1836528"/>
            <a:chOff x="4600216" y="3475921"/>
            <a:chExt cx="4364361" cy="1836528"/>
          </a:xfrm>
        </p:grpSpPr>
        <p:sp>
          <p:nvSpPr>
            <p:cNvPr id="395" name="Google Shape;395;p13"/>
            <p:cNvSpPr/>
            <p:nvPr/>
          </p:nvSpPr>
          <p:spPr>
            <a:xfrm>
              <a:off x="4613187" y="3475921"/>
              <a:ext cx="0" cy="575310"/>
            </a:xfrm>
            <a:custGeom>
              <a:rect b="b" l="l" r="r" t="t"/>
              <a:pathLst>
                <a:path extrusionOk="0" h="575310" w="120000">
                  <a:moveTo>
                    <a:pt x="0" y="0"/>
                  </a:moveTo>
                  <a:lnTo>
                    <a:pt x="0" y="574950"/>
                  </a:lnTo>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6" name="Google Shape;396;p13"/>
            <p:cNvSpPr/>
            <p:nvPr/>
          </p:nvSpPr>
          <p:spPr>
            <a:xfrm>
              <a:off x="4600216" y="4050872"/>
              <a:ext cx="26034" cy="36195"/>
            </a:xfrm>
            <a:custGeom>
              <a:rect b="b" l="l" r="r" t="t"/>
              <a:pathLst>
                <a:path extrusionOk="0" h="36195" w="26035">
                  <a:moveTo>
                    <a:pt x="12971" y="35638"/>
                  </a:moveTo>
                  <a:lnTo>
                    <a:pt x="0" y="0"/>
                  </a:lnTo>
                  <a:lnTo>
                    <a:pt x="25942" y="0"/>
                  </a:lnTo>
                  <a:lnTo>
                    <a:pt x="12971" y="35638"/>
                  </a:lnTo>
                  <a:close/>
                </a:path>
              </a:pathLst>
            </a:custGeom>
            <a:solidFill>
              <a:srgbClr val="050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7" name="Google Shape;397;p13"/>
            <p:cNvSpPr/>
            <p:nvPr/>
          </p:nvSpPr>
          <p:spPr>
            <a:xfrm>
              <a:off x="4600216" y="4050872"/>
              <a:ext cx="26034" cy="36195"/>
            </a:xfrm>
            <a:custGeom>
              <a:rect b="b" l="l" r="r" t="t"/>
              <a:pathLst>
                <a:path extrusionOk="0" h="36195" w="26035">
                  <a:moveTo>
                    <a:pt x="0" y="0"/>
                  </a:moveTo>
                  <a:lnTo>
                    <a:pt x="12971" y="35638"/>
                  </a:lnTo>
                  <a:lnTo>
                    <a:pt x="25942" y="0"/>
                  </a:lnTo>
                  <a:lnTo>
                    <a:pt x="0" y="0"/>
                  </a:lnTo>
                  <a:close/>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8" name="Google Shape;398;p13"/>
            <p:cNvSpPr/>
            <p:nvPr/>
          </p:nvSpPr>
          <p:spPr>
            <a:xfrm>
              <a:off x="8951515" y="3475921"/>
              <a:ext cx="0" cy="575310"/>
            </a:xfrm>
            <a:custGeom>
              <a:rect b="b" l="l" r="r" t="t"/>
              <a:pathLst>
                <a:path extrusionOk="0" h="575310" w="120000">
                  <a:moveTo>
                    <a:pt x="0" y="0"/>
                  </a:moveTo>
                  <a:lnTo>
                    <a:pt x="0" y="574950"/>
                  </a:lnTo>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9" name="Google Shape;399;p13"/>
            <p:cNvSpPr/>
            <p:nvPr/>
          </p:nvSpPr>
          <p:spPr>
            <a:xfrm>
              <a:off x="8938543" y="4050872"/>
              <a:ext cx="26034" cy="36195"/>
            </a:xfrm>
            <a:custGeom>
              <a:rect b="b" l="l" r="r" t="t"/>
              <a:pathLst>
                <a:path extrusionOk="0" h="36195" w="26034">
                  <a:moveTo>
                    <a:pt x="12971" y="35638"/>
                  </a:moveTo>
                  <a:lnTo>
                    <a:pt x="0" y="0"/>
                  </a:lnTo>
                  <a:lnTo>
                    <a:pt x="25942" y="0"/>
                  </a:lnTo>
                  <a:lnTo>
                    <a:pt x="12971" y="35638"/>
                  </a:lnTo>
                  <a:close/>
                </a:path>
              </a:pathLst>
            </a:custGeom>
            <a:solidFill>
              <a:srgbClr val="050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0" name="Google Shape;400;p13"/>
            <p:cNvSpPr/>
            <p:nvPr/>
          </p:nvSpPr>
          <p:spPr>
            <a:xfrm>
              <a:off x="8938543" y="4050872"/>
              <a:ext cx="26034" cy="36195"/>
            </a:xfrm>
            <a:custGeom>
              <a:rect b="b" l="l" r="r" t="t"/>
              <a:pathLst>
                <a:path extrusionOk="0" h="36195" w="26034">
                  <a:moveTo>
                    <a:pt x="0" y="0"/>
                  </a:moveTo>
                  <a:lnTo>
                    <a:pt x="12971" y="35638"/>
                  </a:lnTo>
                  <a:lnTo>
                    <a:pt x="25942" y="0"/>
                  </a:lnTo>
                  <a:lnTo>
                    <a:pt x="0" y="0"/>
                  </a:lnTo>
                  <a:close/>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1" name="Google Shape;401;p13"/>
            <p:cNvSpPr/>
            <p:nvPr/>
          </p:nvSpPr>
          <p:spPr>
            <a:xfrm>
              <a:off x="4613187" y="4701304"/>
              <a:ext cx="0" cy="575310"/>
            </a:xfrm>
            <a:custGeom>
              <a:rect b="b" l="l" r="r" t="t"/>
              <a:pathLst>
                <a:path extrusionOk="0" h="575310" w="120000">
                  <a:moveTo>
                    <a:pt x="0" y="0"/>
                  </a:moveTo>
                  <a:lnTo>
                    <a:pt x="0" y="574950"/>
                  </a:lnTo>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2" name="Google Shape;402;p13"/>
            <p:cNvSpPr/>
            <p:nvPr/>
          </p:nvSpPr>
          <p:spPr>
            <a:xfrm>
              <a:off x="4600216" y="5276254"/>
              <a:ext cx="26034" cy="36195"/>
            </a:xfrm>
            <a:custGeom>
              <a:rect b="b" l="l" r="r" t="t"/>
              <a:pathLst>
                <a:path extrusionOk="0" h="36195" w="26035">
                  <a:moveTo>
                    <a:pt x="12971" y="35638"/>
                  </a:moveTo>
                  <a:lnTo>
                    <a:pt x="0" y="0"/>
                  </a:lnTo>
                  <a:lnTo>
                    <a:pt x="25942" y="0"/>
                  </a:lnTo>
                  <a:lnTo>
                    <a:pt x="12971" y="35638"/>
                  </a:lnTo>
                  <a:close/>
                </a:path>
              </a:pathLst>
            </a:custGeom>
            <a:solidFill>
              <a:srgbClr val="050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3" name="Google Shape;403;p13"/>
            <p:cNvSpPr/>
            <p:nvPr/>
          </p:nvSpPr>
          <p:spPr>
            <a:xfrm>
              <a:off x="4600216" y="5276254"/>
              <a:ext cx="26034" cy="36195"/>
            </a:xfrm>
            <a:custGeom>
              <a:rect b="b" l="l" r="r" t="t"/>
              <a:pathLst>
                <a:path extrusionOk="0" h="36195" w="26035">
                  <a:moveTo>
                    <a:pt x="0" y="0"/>
                  </a:moveTo>
                  <a:lnTo>
                    <a:pt x="12971" y="35638"/>
                  </a:lnTo>
                  <a:lnTo>
                    <a:pt x="25942" y="0"/>
                  </a:lnTo>
                  <a:lnTo>
                    <a:pt x="0" y="0"/>
                  </a:lnTo>
                  <a:close/>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4" name="Google Shape;404;p13"/>
            <p:cNvSpPr/>
            <p:nvPr/>
          </p:nvSpPr>
          <p:spPr>
            <a:xfrm>
              <a:off x="8951515" y="4701304"/>
              <a:ext cx="0" cy="575310"/>
            </a:xfrm>
            <a:custGeom>
              <a:rect b="b" l="l" r="r" t="t"/>
              <a:pathLst>
                <a:path extrusionOk="0" h="575310" w="120000">
                  <a:moveTo>
                    <a:pt x="0" y="0"/>
                  </a:moveTo>
                  <a:lnTo>
                    <a:pt x="0" y="574950"/>
                  </a:lnTo>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5" name="Google Shape;405;p13"/>
            <p:cNvSpPr/>
            <p:nvPr/>
          </p:nvSpPr>
          <p:spPr>
            <a:xfrm>
              <a:off x="8938543" y="5276254"/>
              <a:ext cx="26034" cy="36195"/>
            </a:xfrm>
            <a:custGeom>
              <a:rect b="b" l="l" r="r" t="t"/>
              <a:pathLst>
                <a:path extrusionOk="0" h="36195" w="26034">
                  <a:moveTo>
                    <a:pt x="12971" y="35638"/>
                  </a:moveTo>
                  <a:lnTo>
                    <a:pt x="0" y="0"/>
                  </a:lnTo>
                  <a:lnTo>
                    <a:pt x="25942" y="0"/>
                  </a:lnTo>
                  <a:lnTo>
                    <a:pt x="12971" y="35638"/>
                  </a:lnTo>
                  <a:close/>
                </a:path>
              </a:pathLst>
            </a:custGeom>
            <a:solidFill>
              <a:srgbClr val="050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6" name="Google Shape;406;p13"/>
            <p:cNvSpPr/>
            <p:nvPr/>
          </p:nvSpPr>
          <p:spPr>
            <a:xfrm>
              <a:off x="8938543" y="5276254"/>
              <a:ext cx="26034" cy="36195"/>
            </a:xfrm>
            <a:custGeom>
              <a:rect b="b" l="l" r="r" t="t"/>
              <a:pathLst>
                <a:path extrusionOk="0" h="36195" w="26034">
                  <a:moveTo>
                    <a:pt x="0" y="0"/>
                  </a:moveTo>
                  <a:lnTo>
                    <a:pt x="12971" y="35638"/>
                  </a:lnTo>
                  <a:lnTo>
                    <a:pt x="25942" y="0"/>
                  </a:lnTo>
                  <a:lnTo>
                    <a:pt x="0" y="0"/>
                  </a:lnTo>
                  <a:close/>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7" name="Google Shape;407;p13"/>
            <p:cNvSpPr/>
            <p:nvPr/>
          </p:nvSpPr>
          <p:spPr>
            <a:xfrm>
              <a:off x="5997467" y="4308810"/>
              <a:ext cx="1473835" cy="334010"/>
            </a:xfrm>
            <a:custGeom>
              <a:rect b="b" l="l" r="r" t="t"/>
              <a:pathLst>
                <a:path extrusionOk="0" h="334010" w="1473834">
                  <a:moveTo>
                    <a:pt x="1306717" y="333914"/>
                  </a:moveTo>
                  <a:lnTo>
                    <a:pt x="1306717" y="250435"/>
                  </a:lnTo>
                  <a:lnTo>
                    <a:pt x="0" y="250435"/>
                  </a:lnTo>
                  <a:lnTo>
                    <a:pt x="0" y="83478"/>
                  </a:lnTo>
                  <a:lnTo>
                    <a:pt x="1306717" y="83478"/>
                  </a:lnTo>
                  <a:lnTo>
                    <a:pt x="1306717" y="0"/>
                  </a:lnTo>
                  <a:lnTo>
                    <a:pt x="1473674" y="166957"/>
                  </a:lnTo>
                  <a:lnTo>
                    <a:pt x="1306717" y="333914"/>
                  </a:lnTo>
                  <a:close/>
                </a:path>
              </a:pathLst>
            </a:custGeom>
            <a:solidFill>
              <a:srgbClr val="31C0D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8" name="Google Shape;408;p13"/>
            <p:cNvSpPr/>
            <p:nvPr/>
          </p:nvSpPr>
          <p:spPr>
            <a:xfrm>
              <a:off x="5997467" y="4308810"/>
              <a:ext cx="1473835" cy="334010"/>
            </a:xfrm>
            <a:custGeom>
              <a:rect b="b" l="l" r="r" t="t"/>
              <a:pathLst>
                <a:path extrusionOk="0" h="334010" w="1473834">
                  <a:moveTo>
                    <a:pt x="0" y="83478"/>
                  </a:moveTo>
                  <a:lnTo>
                    <a:pt x="1306717" y="83478"/>
                  </a:lnTo>
                  <a:lnTo>
                    <a:pt x="1306717" y="0"/>
                  </a:lnTo>
                  <a:lnTo>
                    <a:pt x="1473674" y="166957"/>
                  </a:lnTo>
                  <a:lnTo>
                    <a:pt x="1306717" y="333914"/>
                  </a:lnTo>
                  <a:lnTo>
                    <a:pt x="1306717" y="250435"/>
                  </a:lnTo>
                  <a:lnTo>
                    <a:pt x="0" y="250435"/>
                  </a:lnTo>
                  <a:lnTo>
                    <a:pt x="0" y="83478"/>
                  </a:lnTo>
                  <a:close/>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4"/>
          <p:cNvSpPr txBox="1"/>
          <p:nvPr>
            <p:ph idx="1" type="body"/>
          </p:nvPr>
        </p:nvSpPr>
        <p:spPr>
          <a:xfrm>
            <a:off x="1597665" y="3219553"/>
            <a:ext cx="16939334" cy="6836341"/>
          </a:xfrm>
          <a:prstGeom prst="rect">
            <a:avLst/>
          </a:prstGeom>
          <a:noFill/>
          <a:ln>
            <a:noFill/>
          </a:ln>
        </p:spPr>
        <p:txBody>
          <a:bodyPr anchorCtr="0" anchor="t" bIns="0" lIns="91425" spcFirstLastPara="1" rIns="91425" wrap="square" tIns="0">
            <a:normAutofit/>
          </a:bodyPr>
          <a:lstStyle/>
          <a:p>
            <a:pPr indent="0" lvl="0" marL="0" rtl="0" algn="l">
              <a:lnSpc>
                <a:spcPct val="114000"/>
              </a:lnSpc>
              <a:spcBef>
                <a:spcPts val="0"/>
              </a:spcBef>
              <a:spcAft>
                <a:spcPts val="0"/>
              </a:spcAft>
              <a:buClr>
                <a:srgbClr val="3F3F3F"/>
              </a:buClr>
              <a:buSzPts val="2721"/>
              <a:buNone/>
            </a:pPr>
            <a:r>
              <a:t/>
            </a:r>
            <a:endParaRPr/>
          </a:p>
        </p:txBody>
      </p:sp>
      <p:sp>
        <p:nvSpPr>
          <p:cNvPr id="414" name="Google Shape;414;p14"/>
          <p:cNvSpPr txBox="1"/>
          <p:nvPr>
            <p:ph idx="2" type="body"/>
          </p:nvPr>
        </p:nvSpPr>
        <p:spPr>
          <a:xfrm>
            <a:off x="1597665" y="1871080"/>
            <a:ext cx="16939335" cy="1117795"/>
          </a:xfrm>
          <a:prstGeom prst="rect">
            <a:avLst/>
          </a:prstGeom>
          <a:noFill/>
          <a:ln>
            <a:noFill/>
          </a:ln>
        </p:spPr>
        <p:txBody>
          <a:bodyPr anchorCtr="0" anchor="t" bIns="0" lIns="91425" spcFirstLastPara="1" rIns="91425" wrap="square" tIns="0">
            <a:normAutofit/>
          </a:bodyPr>
          <a:lstStyle/>
          <a:p>
            <a:pPr indent="0" lvl="0" marL="0" rtl="0" algn="ctr">
              <a:lnSpc>
                <a:spcPct val="115000"/>
              </a:lnSpc>
              <a:spcBef>
                <a:spcPts val="0"/>
              </a:spcBef>
              <a:spcAft>
                <a:spcPts val="0"/>
              </a:spcAft>
              <a:buClr>
                <a:srgbClr val="3F3F3F"/>
              </a:buClr>
              <a:buSzPts val="2800"/>
              <a:buFont typeface="Arial"/>
              <a:buNone/>
            </a:pPr>
            <a:r>
              <a:t/>
            </a:r>
            <a:endParaRPr/>
          </a:p>
        </p:txBody>
      </p:sp>
      <p:sp>
        <p:nvSpPr>
          <p:cNvPr id="415" name="Google Shape;415;p14"/>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Shuﬄing</a:t>
            </a:r>
            <a:endParaRPr/>
          </a:p>
        </p:txBody>
      </p:sp>
      <p:pic>
        <p:nvPicPr>
          <p:cNvPr id="416" name="Google Shape;416;p14"/>
          <p:cNvPicPr preferRelativeResize="0"/>
          <p:nvPr/>
        </p:nvPicPr>
        <p:blipFill rotWithShape="1">
          <a:blip r:embed="rId3">
            <a:alphaModFix/>
          </a:blip>
          <a:srcRect b="0" l="0" r="0" t="0"/>
          <a:stretch/>
        </p:blipFill>
        <p:spPr>
          <a:xfrm>
            <a:off x="1382157" y="1918763"/>
            <a:ext cx="15516615" cy="5829912"/>
          </a:xfrm>
          <a:prstGeom prst="rect">
            <a:avLst/>
          </a:prstGeom>
          <a:noFill/>
          <a:ln>
            <a:noFill/>
          </a:ln>
        </p:spPr>
      </p:pic>
      <p:sp>
        <p:nvSpPr>
          <p:cNvPr id="417" name="Google Shape;417;p14"/>
          <p:cNvSpPr txBox="1"/>
          <p:nvPr/>
        </p:nvSpPr>
        <p:spPr>
          <a:xfrm>
            <a:off x="1382157" y="7844790"/>
            <a:ext cx="15516860" cy="3220085"/>
          </a:xfrm>
          <a:prstGeom prst="rect">
            <a:avLst/>
          </a:prstGeom>
          <a:solidFill>
            <a:srgbClr val="D6D6D6"/>
          </a:solidFill>
          <a:ln>
            <a:noFill/>
          </a:ln>
        </p:spPr>
        <p:txBody>
          <a:bodyPr anchorCtr="0" anchor="t" bIns="0" lIns="0" spcFirstLastPara="1" rIns="0" wrap="square" tIns="57150">
            <a:spAutoFit/>
          </a:bodyPr>
          <a:lstStyle/>
          <a:p>
            <a:pPr indent="0" lvl="0" marL="70485" marR="0" rtl="0" algn="l">
              <a:lnSpc>
                <a:spcPct val="100000"/>
              </a:lnSpc>
              <a:spcBef>
                <a:spcPts val="0"/>
              </a:spcBef>
              <a:spcAft>
                <a:spcPts val="0"/>
              </a:spcAft>
              <a:buNone/>
            </a:pPr>
            <a:r>
              <a:rPr lang="en-US" sz="2400">
                <a:solidFill>
                  <a:srgbClr val="050A19"/>
                </a:solidFill>
                <a:latin typeface="Tahoma"/>
                <a:ea typeface="Tahoma"/>
                <a:cs typeface="Tahoma"/>
                <a:sym typeface="Tahoma"/>
              </a:rPr>
              <a:t>Shuﬄing is a mechanism Spark uses to redistribute the data across different executors and even across</a:t>
            </a:r>
            <a:endParaRPr sz="2400">
              <a:solidFill>
                <a:schemeClr val="dk1"/>
              </a:solidFill>
              <a:latin typeface="Tahoma"/>
              <a:ea typeface="Tahoma"/>
              <a:cs typeface="Tahoma"/>
              <a:sym typeface="Tahoma"/>
            </a:endParaRPr>
          </a:p>
          <a:p>
            <a:pPr indent="0" lvl="0" marL="70485" marR="1407160" rtl="0" algn="l">
              <a:lnSpc>
                <a:spcPct val="149400"/>
              </a:lnSpc>
              <a:spcBef>
                <a:spcPts val="0"/>
              </a:spcBef>
              <a:spcAft>
                <a:spcPts val="0"/>
              </a:spcAft>
              <a:buNone/>
            </a:pPr>
            <a:r>
              <a:rPr lang="en-US" sz="2400">
                <a:solidFill>
                  <a:srgbClr val="050A19"/>
                </a:solidFill>
                <a:latin typeface="Tahoma"/>
                <a:ea typeface="Tahoma"/>
                <a:cs typeface="Tahoma"/>
                <a:sym typeface="Tahoma"/>
              </a:rPr>
              <a:t>machines. Spark shuﬄing triggers when we perform certain transformation operations like gropByKey(), reducebyKey(), join() on RDD and DataFrame. It involves</a:t>
            </a:r>
            <a:endParaRPr sz="2400">
              <a:solidFill>
                <a:schemeClr val="dk1"/>
              </a:solidFill>
              <a:latin typeface="Tahoma"/>
              <a:ea typeface="Tahoma"/>
              <a:cs typeface="Tahoma"/>
              <a:sym typeface="Tahoma"/>
            </a:endParaRPr>
          </a:p>
          <a:p>
            <a:pPr indent="-365125" lvl="0" marL="447040" marR="0" rtl="0" algn="l">
              <a:lnSpc>
                <a:spcPct val="100000"/>
              </a:lnSpc>
              <a:spcBef>
                <a:spcPts val="1445"/>
              </a:spcBef>
              <a:spcAft>
                <a:spcPts val="0"/>
              </a:spcAft>
              <a:buClr>
                <a:srgbClr val="050A19"/>
              </a:buClr>
              <a:buSzPts val="2300"/>
              <a:buFont typeface="Arial"/>
              <a:buChar char="●"/>
            </a:pPr>
            <a:r>
              <a:rPr b="1" lang="en-US" sz="2300">
                <a:solidFill>
                  <a:srgbClr val="050A19"/>
                </a:solidFill>
                <a:latin typeface="Arial"/>
                <a:ea typeface="Arial"/>
                <a:cs typeface="Arial"/>
                <a:sym typeface="Arial"/>
              </a:rPr>
              <a:t>Disk I/O</a:t>
            </a:r>
            <a:endParaRPr sz="2300">
              <a:solidFill>
                <a:schemeClr val="dk1"/>
              </a:solidFill>
              <a:latin typeface="Arial"/>
              <a:ea typeface="Arial"/>
              <a:cs typeface="Arial"/>
              <a:sym typeface="Arial"/>
            </a:endParaRPr>
          </a:p>
          <a:p>
            <a:pPr indent="-365125" lvl="0" marL="447040" marR="0" rtl="0" algn="l">
              <a:lnSpc>
                <a:spcPct val="100000"/>
              </a:lnSpc>
              <a:spcBef>
                <a:spcPts val="1395"/>
              </a:spcBef>
              <a:spcAft>
                <a:spcPts val="0"/>
              </a:spcAft>
              <a:buClr>
                <a:srgbClr val="050A19"/>
              </a:buClr>
              <a:buSzPts val="2300"/>
              <a:buFont typeface="Arial"/>
              <a:buChar char="●"/>
            </a:pPr>
            <a:r>
              <a:rPr b="1" lang="en-US" sz="2300">
                <a:solidFill>
                  <a:srgbClr val="050A19"/>
                </a:solidFill>
                <a:latin typeface="Arial"/>
                <a:ea typeface="Arial"/>
                <a:cs typeface="Arial"/>
                <a:sym typeface="Arial"/>
              </a:rPr>
              <a:t>Involves data serialization and deserialization</a:t>
            </a:r>
            <a:endParaRPr sz="2300">
              <a:solidFill>
                <a:schemeClr val="dk1"/>
              </a:solidFill>
              <a:latin typeface="Arial"/>
              <a:ea typeface="Arial"/>
              <a:cs typeface="Arial"/>
              <a:sym typeface="Arial"/>
            </a:endParaRPr>
          </a:p>
          <a:p>
            <a:pPr indent="-365125" lvl="0" marL="447040" marR="0" rtl="0" algn="l">
              <a:lnSpc>
                <a:spcPct val="100000"/>
              </a:lnSpc>
              <a:spcBef>
                <a:spcPts val="1395"/>
              </a:spcBef>
              <a:spcAft>
                <a:spcPts val="0"/>
              </a:spcAft>
              <a:buClr>
                <a:srgbClr val="050A19"/>
              </a:buClr>
              <a:buSzPts val="2300"/>
              <a:buFont typeface="Arial"/>
              <a:buChar char="●"/>
            </a:pPr>
            <a:r>
              <a:rPr b="1" lang="en-US" sz="2300">
                <a:solidFill>
                  <a:srgbClr val="050A19"/>
                </a:solidFill>
                <a:latin typeface="Arial"/>
                <a:ea typeface="Arial"/>
                <a:cs typeface="Arial"/>
                <a:sym typeface="Arial"/>
              </a:rPr>
              <a:t>Network I/O</a:t>
            </a:r>
            <a:endParaRPr sz="23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5"/>
          <p:cNvSpPr txBox="1"/>
          <p:nvPr>
            <p:ph idx="1" type="body"/>
          </p:nvPr>
        </p:nvSpPr>
        <p:spPr>
          <a:xfrm>
            <a:off x="1597665" y="3219553"/>
            <a:ext cx="16939334" cy="6836341"/>
          </a:xfrm>
          <a:prstGeom prst="rect">
            <a:avLst/>
          </a:prstGeom>
          <a:noFill/>
          <a:ln>
            <a:noFill/>
          </a:ln>
        </p:spPr>
        <p:txBody>
          <a:bodyPr anchorCtr="0" anchor="t" bIns="0" lIns="0" spcFirstLastPara="1" rIns="0" wrap="square" tIns="12700">
            <a:spAutoFit/>
          </a:bodyPr>
          <a:lstStyle/>
          <a:p>
            <a:pPr indent="0" lvl="0" marL="13334" marR="928369" rtl="0" algn="l">
              <a:lnSpc>
                <a:spcPct val="149400"/>
              </a:lnSpc>
              <a:spcBef>
                <a:spcPts val="100"/>
              </a:spcBef>
              <a:spcAft>
                <a:spcPts val="0"/>
              </a:spcAft>
              <a:buClr>
                <a:srgbClr val="3F3F3F"/>
              </a:buClr>
              <a:buSzPts val="2800"/>
              <a:buNone/>
            </a:pPr>
            <a:r>
              <a:rPr lang="en-US" sz="2800">
                <a:latin typeface="Roboto"/>
                <a:ea typeface="Roboto"/>
                <a:cs typeface="Roboto"/>
                <a:sym typeface="Roboto"/>
              </a:rPr>
              <a:t>We cannot completely avoid shuﬄe operations but when possible try to reduce the number of shuﬄe operations remove any unused operations.</a:t>
            </a:r>
            <a:endParaRPr/>
          </a:p>
          <a:p>
            <a:pPr indent="0" lvl="0" marL="13334" marR="175895" rtl="0" algn="l">
              <a:lnSpc>
                <a:spcPct val="149400"/>
              </a:lnSpc>
              <a:spcBef>
                <a:spcPts val="0"/>
              </a:spcBef>
              <a:spcAft>
                <a:spcPts val="0"/>
              </a:spcAft>
              <a:buClr>
                <a:srgbClr val="3F3F3F"/>
              </a:buClr>
              <a:buSzPts val="2800"/>
              <a:buNone/>
            </a:pPr>
            <a:r>
              <a:rPr lang="en-US" sz="2800">
                <a:latin typeface="Roboto"/>
                <a:ea typeface="Roboto"/>
                <a:cs typeface="Roboto"/>
                <a:sym typeface="Roboto"/>
              </a:rPr>
              <a:t>Spark provides spark.sql.shuﬄe.partitions configurations to control the partitions of the shuﬄe, By tuning this property you can improve Spark performance.</a:t>
            </a:r>
            <a:endParaRPr/>
          </a:p>
          <a:p>
            <a:pPr indent="0" lvl="0" marL="635" rtl="0" algn="l">
              <a:lnSpc>
                <a:spcPct val="100000"/>
              </a:lnSpc>
              <a:spcBef>
                <a:spcPts val="2860"/>
              </a:spcBef>
              <a:spcAft>
                <a:spcPts val="0"/>
              </a:spcAft>
              <a:buClr>
                <a:srgbClr val="3F3F3F"/>
              </a:buClr>
              <a:buSzPts val="2800"/>
              <a:buNone/>
            </a:pPr>
            <a:r>
              <a:t/>
            </a:r>
            <a:endParaRPr sz="2800">
              <a:latin typeface="Roboto"/>
              <a:ea typeface="Roboto"/>
              <a:cs typeface="Roboto"/>
              <a:sym typeface="Roboto"/>
            </a:endParaRPr>
          </a:p>
          <a:p>
            <a:pPr indent="0" lvl="0" marL="13334" rtl="0" algn="l">
              <a:lnSpc>
                <a:spcPct val="100000"/>
              </a:lnSpc>
              <a:spcBef>
                <a:spcPts val="0"/>
              </a:spcBef>
              <a:spcAft>
                <a:spcPts val="0"/>
              </a:spcAft>
              <a:buClr>
                <a:srgbClr val="3F3F3F"/>
              </a:buClr>
              <a:buSzPts val="2800"/>
              <a:buNone/>
            </a:pPr>
            <a:r>
              <a:rPr b="1" lang="en-US" sz="2800">
                <a:latin typeface="Roboto"/>
                <a:ea typeface="Roboto"/>
                <a:cs typeface="Roboto"/>
                <a:sym typeface="Roboto"/>
              </a:rPr>
              <a:t>spark.conf.set("spark.sql.shuﬄe.partitions",100)</a:t>
            </a:r>
            <a:endParaRPr sz="2800">
              <a:latin typeface="Roboto"/>
              <a:ea typeface="Roboto"/>
              <a:cs typeface="Roboto"/>
              <a:sym typeface="Roboto"/>
            </a:endParaRPr>
          </a:p>
          <a:p>
            <a:pPr indent="0" lvl="0" marL="13334" marR="5080" rtl="0" algn="l">
              <a:lnSpc>
                <a:spcPct val="151800"/>
              </a:lnSpc>
              <a:spcBef>
                <a:spcPts val="0"/>
              </a:spcBef>
              <a:spcAft>
                <a:spcPts val="0"/>
              </a:spcAft>
              <a:buClr>
                <a:srgbClr val="3F3F3F"/>
              </a:buClr>
              <a:buSzPts val="2800"/>
              <a:buNone/>
            </a:pPr>
            <a:r>
              <a:rPr lang="en-US" sz="2800">
                <a:latin typeface="Roboto"/>
                <a:ea typeface="Roboto"/>
                <a:cs typeface="Roboto"/>
                <a:sym typeface="Roboto"/>
              </a:rPr>
              <a:t>Here 100 is the shuﬄe partition count we can tune this number by hit and trial based on datasize, If we have less data then we don’t need 100 shuﬄe partition, If we have much bigger data and can execute large number of parallel task then we can increase it to 200 or	more.</a:t>
            </a:r>
            <a:endParaRPr sz="2800">
              <a:latin typeface="Roboto"/>
              <a:ea typeface="Roboto"/>
              <a:cs typeface="Roboto"/>
              <a:sym typeface="Roboto"/>
            </a:endParaRPr>
          </a:p>
        </p:txBody>
      </p:sp>
      <p:sp>
        <p:nvSpPr>
          <p:cNvPr id="423" name="Google Shape;423;p15"/>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Reduce Shuﬄe Operation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6"/>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File Format</a:t>
            </a:r>
            <a:endParaRPr/>
          </a:p>
        </p:txBody>
      </p:sp>
      <p:grpSp>
        <p:nvGrpSpPr>
          <p:cNvPr id="429" name="Google Shape;429;p16"/>
          <p:cNvGrpSpPr/>
          <p:nvPr/>
        </p:nvGrpSpPr>
        <p:grpSpPr>
          <a:xfrm>
            <a:off x="1842051" y="2594883"/>
            <a:ext cx="16626840" cy="6487160"/>
            <a:chOff x="1842051" y="2594883"/>
            <a:chExt cx="16626840" cy="6487160"/>
          </a:xfrm>
        </p:grpSpPr>
        <p:sp>
          <p:nvSpPr>
            <p:cNvPr id="430" name="Google Shape;430;p16"/>
            <p:cNvSpPr/>
            <p:nvPr/>
          </p:nvSpPr>
          <p:spPr>
            <a:xfrm>
              <a:off x="1842051" y="2594883"/>
              <a:ext cx="16626840" cy="6487160"/>
            </a:xfrm>
            <a:custGeom>
              <a:rect b="b" l="l" r="r" t="t"/>
              <a:pathLst>
                <a:path extrusionOk="0" h="6487159" w="16626840">
                  <a:moveTo>
                    <a:pt x="16626447" y="6487084"/>
                  </a:moveTo>
                  <a:lnTo>
                    <a:pt x="0" y="6487084"/>
                  </a:lnTo>
                  <a:lnTo>
                    <a:pt x="0" y="0"/>
                  </a:lnTo>
                  <a:lnTo>
                    <a:pt x="16626447" y="0"/>
                  </a:lnTo>
                  <a:lnTo>
                    <a:pt x="16626447" y="6487084"/>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1" name="Google Shape;431;p16"/>
            <p:cNvSpPr/>
            <p:nvPr/>
          </p:nvSpPr>
          <p:spPr>
            <a:xfrm>
              <a:off x="2194433" y="3697624"/>
              <a:ext cx="1537970" cy="1025525"/>
            </a:xfrm>
            <a:custGeom>
              <a:rect b="b" l="l" r="r" t="t"/>
              <a:pathLst>
                <a:path extrusionOk="0" h="1025525" w="1537970">
                  <a:moveTo>
                    <a:pt x="768853" y="1025138"/>
                  </a:moveTo>
                  <a:lnTo>
                    <a:pt x="694807" y="1024356"/>
                  </a:lnTo>
                  <a:lnTo>
                    <a:pt x="622753" y="1022057"/>
                  </a:lnTo>
                  <a:lnTo>
                    <a:pt x="553012" y="1018314"/>
                  </a:lnTo>
                  <a:lnTo>
                    <a:pt x="485907" y="1013197"/>
                  </a:lnTo>
                  <a:lnTo>
                    <a:pt x="421760" y="1006778"/>
                  </a:lnTo>
                  <a:lnTo>
                    <a:pt x="360893" y="999129"/>
                  </a:lnTo>
                  <a:lnTo>
                    <a:pt x="303629" y="990322"/>
                  </a:lnTo>
                  <a:lnTo>
                    <a:pt x="250289" y="980428"/>
                  </a:lnTo>
                  <a:lnTo>
                    <a:pt x="201196" y="969518"/>
                  </a:lnTo>
                  <a:lnTo>
                    <a:pt x="156672" y="957665"/>
                  </a:lnTo>
                  <a:lnTo>
                    <a:pt x="117039" y="944939"/>
                  </a:lnTo>
                  <a:lnTo>
                    <a:pt x="53735" y="917158"/>
                  </a:lnTo>
                  <a:lnTo>
                    <a:pt x="13863" y="886748"/>
                  </a:lnTo>
                  <a:lnTo>
                    <a:pt x="0" y="854281"/>
                  </a:lnTo>
                  <a:lnTo>
                    <a:pt x="0" y="170856"/>
                  </a:lnTo>
                  <a:lnTo>
                    <a:pt x="30709" y="122891"/>
                  </a:lnTo>
                  <a:lnTo>
                    <a:pt x="82619" y="93724"/>
                  </a:lnTo>
                  <a:lnTo>
                    <a:pt x="156672" y="67473"/>
                  </a:lnTo>
                  <a:lnTo>
                    <a:pt x="201196" y="55619"/>
                  </a:lnTo>
                  <a:lnTo>
                    <a:pt x="250289" y="44710"/>
                  </a:lnTo>
                  <a:lnTo>
                    <a:pt x="303629" y="34816"/>
                  </a:lnTo>
                  <a:lnTo>
                    <a:pt x="360893" y="26008"/>
                  </a:lnTo>
                  <a:lnTo>
                    <a:pt x="421760" y="18359"/>
                  </a:lnTo>
                  <a:lnTo>
                    <a:pt x="485907" y="11941"/>
                  </a:lnTo>
                  <a:lnTo>
                    <a:pt x="553012" y="6824"/>
                  </a:lnTo>
                  <a:lnTo>
                    <a:pt x="622753" y="3080"/>
                  </a:lnTo>
                  <a:lnTo>
                    <a:pt x="694807" y="782"/>
                  </a:lnTo>
                  <a:lnTo>
                    <a:pt x="768853" y="0"/>
                  </a:lnTo>
                  <a:lnTo>
                    <a:pt x="842899" y="782"/>
                  </a:lnTo>
                  <a:lnTo>
                    <a:pt x="914953" y="3080"/>
                  </a:lnTo>
                  <a:lnTo>
                    <a:pt x="984694" y="6824"/>
                  </a:lnTo>
                  <a:lnTo>
                    <a:pt x="1051799" y="11941"/>
                  </a:lnTo>
                  <a:lnTo>
                    <a:pt x="1115946" y="18359"/>
                  </a:lnTo>
                  <a:lnTo>
                    <a:pt x="1176813" y="26008"/>
                  </a:lnTo>
                  <a:lnTo>
                    <a:pt x="1234078" y="34816"/>
                  </a:lnTo>
                  <a:lnTo>
                    <a:pt x="1287417" y="44710"/>
                  </a:lnTo>
                  <a:lnTo>
                    <a:pt x="1336511" y="55619"/>
                  </a:lnTo>
                  <a:lnTo>
                    <a:pt x="1381035" y="67473"/>
                  </a:lnTo>
                  <a:lnTo>
                    <a:pt x="1420668" y="80198"/>
                  </a:lnTo>
                  <a:lnTo>
                    <a:pt x="1483971" y="107979"/>
                  </a:lnTo>
                  <a:lnTo>
                    <a:pt x="1523843" y="138389"/>
                  </a:lnTo>
                  <a:lnTo>
                    <a:pt x="1537707" y="170856"/>
                  </a:lnTo>
                  <a:lnTo>
                    <a:pt x="1537707" y="854281"/>
                  </a:lnTo>
                  <a:lnTo>
                    <a:pt x="1506997" y="902246"/>
                  </a:lnTo>
                  <a:lnTo>
                    <a:pt x="1455087" y="931413"/>
                  </a:lnTo>
                  <a:lnTo>
                    <a:pt x="1381035" y="957665"/>
                  </a:lnTo>
                  <a:lnTo>
                    <a:pt x="1336511" y="969518"/>
                  </a:lnTo>
                  <a:lnTo>
                    <a:pt x="1287417" y="980428"/>
                  </a:lnTo>
                  <a:lnTo>
                    <a:pt x="1234078" y="990322"/>
                  </a:lnTo>
                  <a:lnTo>
                    <a:pt x="1176813" y="999129"/>
                  </a:lnTo>
                  <a:lnTo>
                    <a:pt x="1115946" y="1006778"/>
                  </a:lnTo>
                  <a:lnTo>
                    <a:pt x="1051799" y="1013197"/>
                  </a:lnTo>
                  <a:lnTo>
                    <a:pt x="984694" y="1018314"/>
                  </a:lnTo>
                  <a:lnTo>
                    <a:pt x="914953" y="1022057"/>
                  </a:lnTo>
                  <a:lnTo>
                    <a:pt x="842899" y="1024356"/>
                  </a:lnTo>
                  <a:lnTo>
                    <a:pt x="768853" y="102513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2" name="Google Shape;432;p16"/>
            <p:cNvSpPr/>
            <p:nvPr/>
          </p:nvSpPr>
          <p:spPr>
            <a:xfrm>
              <a:off x="2194433" y="3697624"/>
              <a:ext cx="1537970" cy="1025525"/>
            </a:xfrm>
            <a:custGeom>
              <a:rect b="b" l="l" r="r" t="t"/>
              <a:pathLst>
                <a:path extrusionOk="0" h="1025525" w="1537970">
                  <a:moveTo>
                    <a:pt x="1537707" y="170856"/>
                  </a:moveTo>
                  <a:lnTo>
                    <a:pt x="1534187" y="187310"/>
                  </a:lnTo>
                  <a:lnTo>
                    <a:pt x="1523843" y="203322"/>
                  </a:lnTo>
                  <a:lnTo>
                    <a:pt x="1483971" y="233733"/>
                  </a:lnTo>
                  <a:lnTo>
                    <a:pt x="1420668" y="261514"/>
                  </a:lnTo>
                  <a:lnTo>
                    <a:pt x="1381035" y="274239"/>
                  </a:lnTo>
                  <a:lnTo>
                    <a:pt x="1336511" y="286092"/>
                  </a:lnTo>
                  <a:lnTo>
                    <a:pt x="1287417" y="297002"/>
                  </a:lnTo>
                  <a:lnTo>
                    <a:pt x="1234078" y="306896"/>
                  </a:lnTo>
                  <a:lnTo>
                    <a:pt x="1176813" y="315704"/>
                  </a:lnTo>
                  <a:lnTo>
                    <a:pt x="1115946" y="323352"/>
                  </a:lnTo>
                  <a:lnTo>
                    <a:pt x="1051799" y="329771"/>
                  </a:lnTo>
                  <a:lnTo>
                    <a:pt x="984694" y="334888"/>
                  </a:lnTo>
                  <a:lnTo>
                    <a:pt x="914953" y="338632"/>
                  </a:lnTo>
                  <a:lnTo>
                    <a:pt x="842899" y="340930"/>
                  </a:lnTo>
                  <a:lnTo>
                    <a:pt x="768853" y="341712"/>
                  </a:lnTo>
                  <a:lnTo>
                    <a:pt x="694807" y="340930"/>
                  </a:lnTo>
                  <a:lnTo>
                    <a:pt x="622753" y="338632"/>
                  </a:lnTo>
                  <a:lnTo>
                    <a:pt x="553012" y="334888"/>
                  </a:lnTo>
                  <a:lnTo>
                    <a:pt x="485907" y="329771"/>
                  </a:lnTo>
                  <a:lnTo>
                    <a:pt x="421760" y="323352"/>
                  </a:lnTo>
                  <a:lnTo>
                    <a:pt x="360893" y="315704"/>
                  </a:lnTo>
                  <a:lnTo>
                    <a:pt x="303629" y="306896"/>
                  </a:lnTo>
                  <a:lnTo>
                    <a:pt x="250289" y="297002"/>
                  </a:lnTo>
                  <a:lnTo>
                    <a:pt x="201196" y="286092"/>
                  </a:lnTo>
                  <a:lnTo>
                    <a:pt x="156672" y="274239"/>
                  </a:lnTo>
                  <a:lnTo>
                    <a:pt x="117039" y="261514"/>
                  </a:lnTo>
                  <a:lnTo>
                    <a:pt x="53735" y="233733"/>
                  </a:lnTo>
                  <a:lnTo>
                    <a:pt x="13863" y="203322"/>
                  </a:lnTo>
                  <a:lnTo>
                    <a:pt x="3519" y="187310"/>
                  </a:lnTo>
                  <a:lnTo>
                    <a:pt x="0" y="170856"/>
                  </a:lnTo>
                </a:path>
                <a:path extrusionOk="0" h="1025525" w="1537970">
                  <a:moveTo>
                    <a:pt x="0" y="170856"/>
                  </a:moveTo>
                  <a:lnTo>
                    <a:pt x="3519" y="154401"/>
                  </a:lnTo>
                  <a:lnTo>
                    <a:pt x="13863" y="138389"/>
                  </a:lnTo>
                  <a:lnTo>
                    <a:pt x="53735" y="107979"/>
                  </a:lnTo>
                  <a:lnTo>
                    <a:pt x="117039" y="80198"/>
                  </a:lnTo>
                  <a:lnTo>
                    <a:pt x="156672" y="67473"/>
                  </a:lnTo>
                  <a:lnTo>
                    <a:pt x="201196" y="55619"/>
                  </a:lnTo>
                  <a:lnTo>
                    <a:pt x="250289" y="44710"/>
                  </a:lnTo>
                  <a:lnTo>
                    <a:pt x="303629" y="34816"/>
                  </a:lnTo>
                  <a:lnTo>
                    <a:pt x="360893" y="26008"/>
                  </a:lnTo>
                  <a:lnTo>
                    <a:pt x="421760" y="18359"/>
                  </a:lnTo>
                  <a:lnTo>
                    <a:pt x="485907" y="11941"/>
                  </a:lnTo>
                  <a:lnTo>
                    <a:pt x="553012" y="6824"/>
                  </a:lnTo>
                  <a:lnTo>
                    <a:pt x="622753" y="3080"/>
                  </a:lnTo>
                  <a:lnTo>
                    <a:pt x="694807" y="782"/>
                  </a:lnTo>
                  <a:lnTo>
                    <a:pt x="768853" y="0"/>
                  </a:lnTo>
                  <a:lnTo>
                    <a:pt x="842899" y="782"/>
                  </a:lnTo>
                  <a:lnTo>
                    <a:pt x="914953" y="3080"/>
                  </a:lnTo>
                  <a:lnTo>
                    <a:pt x="984694" y="6824"/>
                  </a:lnTo>
                  <a:lnTo>
                    <a:pt x="1051799" y="11941"/>
                  </a:lnTo>
                  <a:lnTo>
                    <a:pt x="1115946" y="18359"/>
                  </a:lnTo>
                  <a:lnTo>
                    <a:pt x="1176813" y="26008"/>
                  </a:lnTo>
                  <a:lnTo>
                    <a:pt x="1234078" y="34816"/>
                  </a:lnTo>
                  <a:lnTo>
                    <a:pt x="1287417" y="44710"/>
                  </a:lnTo>
                  <a:lnTo>
                    <a:pt x="1336511" y="55619"/>
                  </a:lnTo>
                  <a:lnTo>
                    <a:pt x="1381035" y="67473"/>
                  </a:lnTo>
                  <a:lnTo>
                    <a:pt x="1420668" y="80198"/>
                  </a:lnTo>
                  <a:lnTo>
                    <a:pt x="1483971" y="107979"/>
                  </a:lnTo>
                  <a:lnTo>
                    <a:pt x="1523843" y="138389"/>
                  </a:lnTo>
                  <a:lnTo>
                    <a:pt x="1537707" y="170856"/>
                  </a:lnTo>
                  <a:lnTo>
                    <a:pt x="1537707" y="854281"/>
                  </a:lnTo>
                  <a:lnTo>
                    <a:pt x="1506997" y="902246"/>
                  </a:lnTo>
                  <a:lnTo>
                    <a:pt x="1455087" y="931413"/>
                  </a:lnTo>
                  <a:lnTo>
                    <a:pt x="1381035" y="957665"/>
                  </a:lnTo>
                  <a:lnTo>
                    <a:pt x="1336511" y="969518"/>
                  </a:lnTo>
                  <a:lnTo>
                    <a:pt x="1287417" y="980428"/>
                  </a:lnTo>
                  <a:lnTo>
                    <a:pt x="1234078" y="990322"/>
                  </a:lnTo>
                  <a:lnTo>
                    <a:pt x="1176813" y="999129"/>
                  </a:lnTo>
                  <a:lnTo>
                    <a:pt x="1115946" y="1006778"/>
                  </a:lnTo>
                  <a:lnTo>
                    <a:pt x="1051799" y="1013197"/>
                  </a:lnTo>
                  <a:lnTo>
                    <a:pt x="984694" y="1018314"/>
                  </a:lnTo>
                  <a:lnTo>
                    <a:pt x="914953" y="1022057"/>
                  </a:lnTo>
                  <a:lnTo>
                    <a:pt x="842899" y="1024356"/>
                  </a:lnTo>
                  <a:lnTo>
                    <a:pt x="768853" y="1025138"/>
                  </a:lnTo>
                  <a:lnTo>
                    <a:pt x="694807" y="1024356"/>
                  </a:lnTo>
                  <a:lnTo>
                    <a:pt x="622753" y="1022057"/>
                  </a:lnTo>
                  <a:lnTo>
                    <a:pt x="553012" y="1018314"/>
                  </a:lnTo>
                  <a:lnTo>
                    <a:pt x="485907" y="1013197"/>
                  </a:lnTo>
                  <a:lnTo>
                    <a:pt x="421760" y="1006778"/>
                  </a:lnTo>
                  <a:lnTo>
                    <a:pt x="360893" y="999129"/>
                  </a:lnTo>
                  <a:lnTo>
                    <a:pt x="303629" y="990322"/>
                  </a:lnTo>
                  <a:lnTo>
                    <a:pt x="250289" y="980428"/>
                  </a:lnTo>
                  <a:lnTo>
                    <a:pt x="201196" y="969518"/>
                  </a:lnTo>
                  <a:lnTo>
                    <a:pt x="156672" y="957665"/>
                  </a:lnTo>
                  <a:lnTo>
                    <a:pt x="117039" y="944939"/>
                  </a:lnTo>
                  <a:lnTo>
                    <a:pt x="53735" y="917158"/>
                  </a:lnTo>
                  <a:lnTo>
                    <a:pt x="13863" y="886748"/>
                  </a:lnTo>
                  <a:lnTo>
                    <a:pt x="0" y="854281"/>
                  </a:lnTo>
                  <a:lnTo>
                    <a:pt x="0" y="170856"/>
                  </a:lnTo>
                  <a:close/>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3" name="Google Shape;433;p16"/>
            <p:cNvSpPr/>
            <p:nvPr/>
          </p:nvSpPr>
          <p:spPr>
            <a:xfrm>
              <a:off x="6837097" y="3697624"/>
              <a:ext cx="1537970" cy="1025525"/>
            </a:xfrm>
            <a:custGeom>
              <a:rect b="b" l="l" r="r" t="t"/>
              <a:pathLst>
                <a:path extrusionOk="0" h="1025525" w="1537970">
                  <a:moveTo>
                    <a:pt x="768853" y="1025138"/>
                  </a:moveTo>
                  <a:lnTo>
                    <a:pt x="694807" y="1024356"/>
                  </a:lnTo>
                  <a:lnTo>
                    <a:pt x="622753" y="1022057"/>
                  </a:lnTo>
                  <a:lnTo>
                    <a:pt x="553012" y="1018314"/>
                  </a:lnTo>
                  <a:lnTo>
                    <a:pt x="485907" y="1013197"/>
                  </a:lnTo>
                  <a:lnTo>
                    <a:pt x="421760" y="1006778"/>
                  </a:lnTo>
                  <a:lnTo>
                    <a:pt x="360894" y="999129"/>
                  </a:lnTo>
                  <a:lnTo>
                    <a:pt x="303629" y="990322"/>
                  </a:lnTo>
                  <a:lnTo>
                    <a:pt x="250289" y="980428"/>
                  </a:lnTo>
                  <a:lnTo>
                    <a:pt x="201196" y="969518"/>
                  </a:lnTo>
                  <a:lnTo>
                    <a:pt x="156672" y="957665"/>
                  </a:lnTo>
                  <a:lnTo>
                    <a:pt x="117039" y="944939"/>
                  </a:lnTo>
                  <a:lnTo>
                    <a:pt x="53735" y="917158"/>
                  </a:lnTo>
                  <a:lnTo>
                    <a:pt x="13863" y="886748"/>
                  </a:lnTo>
                  <a:lnTo>
                    <a:pt x="0" y="854281"/>
                  </a:lnTo>
                  <a:lnTo>
                    <a:pt x="0" y="170856"/>
                  </a:lnTo>
                  <a:lnTo>
                    <a:pt x="30709" y="122891"/>
                  </a:lnTo>
                  <a:lnTo>
                    <a:pt x="82619" y="93724"/>
                  </a:lnTo>
                  <a:lnTo>
                    <a:pt x="156672" y="67473"/>
                  </a:lnTo>
                  <a:lnTo>
                    <a:pt x="201196" y="55619"/>
                  </a:lnTo>
                  <a:lnTo>
                    <a:pt x="250289" y="44710"/>
                  </a:lnTo>
                  <a:lnTo>
                    <a:pt x="303629" y="34816"/>
                  </a:lnTo>
                  <a:lnTo>
                    <a:pt x="360894" y="26008"/>
                  </a:lnTo>
                  <a:lnTo>
                    <a:pt x="421760" y="18359"/>
                  </a:lnTo>
                  <a:lnTo>
                    <a:pt x="485907" y="11941"/>
                  </a:lnTo>
                  <a:lnTo>
                    <a:pt x="553012" y="6824"/>
                  </a:lnTo>
                  <a:lnTo>
                    <a:pt x="622753" y="3080"/>
                  </a:lnTo>
                  <a:lnTo>
                    <a:pt x="694807" y="782"/>
                  </a:lnTo>
                  <a:lnTo>
                    <a:pt x="768853" y="0"/>
                  </a:lnTo>
                  <a:lnTo>
                    <a:pt x="842899" y="782"/>
                  </a:lnTo>
                  <a:lnTo>
                    <a:pt x="914953" y="3080"/>
                  </a:lnTo>
                  <a:lnTo>
                    <a:pt x="984694" y="6824"/>
                  </a:lnTo>
                  <a:lnTo>
                    <a:pt x="1051799" y="11941"/>
                  </a:lnTo>
                  <a:lnTo>
                    <a:pt x="1115946" y="18359"/>
                  </a:lnTo>
                  <a:lnTo>
                    <a:pt x="1176813" y="26008"/>
                  </a:lnTo>
                  <a:lnTo>
                    <a:pt x="1234077" y="34816"/>
                  </a:lnTo>
                  <a:lnTo>
                    <a:pt x="1287417" y="44710"/>
                  </a:lnTo>
                  <a:lnTo>
                    <a:pt x="1336510" y="55619"/>
                  </a:lnTo>
                  <a:lnTo>
                    <a:pt x="1381035" y="67473"/>
                  </a:lnTo>
                  <a:lnTo>
                    <a:pt x="1420667" y="80198"/>
                  </a:lnTo>
                  <a:lnTo>
                    <a:pt x="1483971" y="107979"/>
                  </a:lnTo>
                  <a:lnTo>
                    <a:pt x="1523843" y="138389"/>
                  </a:lnTo>
                  <a:lnTo>
                    <a:pt x="1537707" y="170856"/>
                  </a:lnTo>
                  <a:lnTo>
                    <a:pt x="1537707" y="854281"/>
                  </a:lnTo>
                  <a:lnTo>
                    <a:pt x="1506997" y="902246"/>
                  </a:lnTo>
                  <a:lnTo>
                    <a:pt x="1455087" y="931413"/>
                  </a:lnTo>
                  <a:lnTo>
                    <a:pt x="1381035" y="957665"/>
                  </a:lnTo>
                  <a:lnTo>
                    <a:pt x="1336510" y="969518"/>
                  </a:lnTo>
                  <a:lnTo>
                    <a:pt x="1287417" y="980428"/>
                  </a:lnTo>
                  <a:lnTo>
                    <a:pt x="1234077" y="990322"/>
                  </a:lnTo>
                  <a:lnTo>
                    <a:pt x="1176813" y="999129"/>
                  </a:lnTo>
                  <a:lnTo>
                    <a:pt x="1115946" y="1006778"/>
                  </a:lnTo>
                  <a:lnTo>
                    <a:pt x="1051799" y="1013197"/>
                  </a:lnTo>
                  <a:lnTo>
                    <a:pt x="984694" y="1018314"/>
                  </a:lnTo>
                  <a:lnTo>
                    <a:pt x="914953" y="1022057"/>
                  </a:lnTo>
                  <a:lnTo>
                    <a:pt x="842899" y="1024356"/>
                  </a:lnTo>
                  <a:lnTo>
                    <a:pt x="768853" y="102513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4" name="Google Shape;434;p16"/>
            <p:cNvSpPr/>
            <p:nvPr/>
          </p:nvSpPr>
          <p:spPr>
            <a:xfrm>
              <a:off x="6837097" y="3697624"/>
              <a:ext cx="1537970" cy="1025525"/>
            </a:xfrm>
            <a:custGeom>
              <a:rect b="b" l="l" r="r" t="t"/>
              <a:pathLst>
                <a:path extrusionOk="0" h="1025525" w="1537970">
                  <a:moveTo>
                    <a:pt x="1537707" y="170856"/>
                  </a:moveTo>
                  <a:lnTo>
                    <a:pt x="1534187" y="187310"/>
                  </a:lnTo>
                  <a:lnTo>
                    <a:pt x="1523843" y="203322"/>
                  </a:lnTo>
                  <a:lnTo>
                    <a:pt x="1483971" y="233733"/>
                  </a:lnTo>
                  <a:lnTo>
                    <a:pt x="1420667" y="261514"/>
                  </a:lnTo>
                  <a:lnTo>
                    <a:pt x="1381035" y="274239"/>
                  </a:lnTo>
                  <a:lnTo>
                    <a:pt x="1336510" y="286092"/>
                  </a:lnTo>
                  <a:lnTo>
                    <a:pt x="1287417" y="297002"/>
                  </a:lnTo>
                  <a:lnTo>
                    <a:pt x="1234077" y="306896"/>
                  </a:lnTo>
                  <a:lnTo>
                    <a:pt x="1176813" y="315704"/>
                  </a:lnTo>
                  <a:lnTo>
                    <a:pt x="1115946" y="323352"/>
                  </a:lnTo>
                  <a:lnTo>
                    <a:pt x="1051799" y="329771"/>
                  </a:lnTo>
                  <a:lnTo>
                    <a:pt x="984694" y="334888"/>
                  </a:lnTo>
                  <a:lnTo>
                    <a:pt x="914953" y="338632"/>
                  </a:lnTo>
                  <a:lnTo>
                    <a:pt x="842899" y="340930"/>
                  </a:lnTo>
                  <a:lnTo>
                    <a:pt x="768853" y="341712"/>
                  </a:lnTo>
                  <a:lnTo>
                    <a:pt x="694807" y="340930"/>
                  </a:lnTo>
                  <a:lnTo>
                    <a:pt x="622753" y="338632"/>
                  </a:lnTo>
                  <a:lnTo>
                    <a:pt x="553012" y="334888"/>
                  </a:lnTo>
                  <a:lnTo>
                    <a:pt x="485907" y="329771"/>
                  </a:lnTo>
                  <a:lnTo>
                    <a:pt x="421760" y="323352"/>
                  </a:lnTo>
                  <a:lnTo>
                    <a:pt x="360894" y="315704"/>
                  </a:lnTo>
                  <a:lnTo>
                    <a:pt x="303629" y="306896"/>
                  </a:lnTo>
                  <a:lnTo>
                    <a:pt x="250289" y="297002"/>
                  </a:lnTo>
                  <a:lnTo>
                    <a:pt x="201196" y="286092"/>
                  </a:lnTo>
                  <a:lnTo>
                    <a:pt x="156672" y="274239"/>
                  </a:lnTo>
                  <a:lnTo>
                    <a:pt x="117039" y="261514"/>
                  </a:lnTo>
                  <a:lnTo>
                    <a:pt x="53735" y="233733"/>
                  </a:lnTo>
                  <a:lnTo>
                    <a:pt x="13863" y="203322"/>
                  </a:lnTo>
                  <a:lnTo>
                    <a:pt x="3519" y="187310"/>
                  </a:lnTo>
                  <a:lnTo>
                    <a:pt x="0" y="170856"/>
                  </a:lnTo>
                </a:path>
                <a:path extrusionOk="0" h="1025525" w="1537970">
                  <a:moveTo>
                    <a:pt x="0" y="170856"/>
                  </a:moveTo>
                  <a:lnTo>
                    <a:pt x="3519" y="154401"/>
                  </a:lnTo>
                  <a:lnTo>
                    <a:pt x="13863" y="138389"/>
                  </a:lnTo>
                  <a:lnTo>
                    <a:pt x="53735" y="107979"/>
                  </a:lnTo>
                  <a:lnTo>
                    <a:pt x="117039" y="80198"/>
                  </a:lnTo>
                  <a:lnTo>
                    <a:pt x="156672" y="67473"/>
                  </a:lnTo>
                  <a:lnTo>
                    <a:pt x="201196" y="55619"/>
                  </a:lnTo>
                  <a:lnTo>
                    <a:pt x="250289" y="44710"/>
                  </a:lnTo>
                  <a:lnTo>
                    <a:pt x="303629" y="34816"/>
                  </a:lnTo>
                  <a:lnTo>
                    <a:pt x="360894" y="26008"/>
                  </a:lnTo>
                  <a:lnTo>
                    <a:pt x="421760" y="18359"/>
                  </a:lnTo>
                  <a:lnTo>
                    <a:pt x="485907" y="11941"/>
                  </a:lnTo>
                  <a:lnTo>
                    <a:pt x="553012" y="6824"/>
                  </a:lnTo>
                  <a:lnTo>
                    <a:pt x="622753" y="3080"/>
                  </a:lnTo>
                  <a:lnTo>
                    <a:pt x="694807" y="782"/>
                  </a:lnTo>
                  <a:lnTo>
                    <a:pt x="768853" y="0"/>
                  </a:lnTo>
                  <a:lnTo>
                    <a:pt x="842899" y="782"/>
                  </a:lnTo>
                  <a:lnTo>
                    <a:pt x="914953" y="3080"/>
                  </a:lnTo>
                  <a:lnTo>
                    <a:pt x="984694" y="6824"/>
                  </a:lnTo>
                  <a:lnTo>
                    <a:pt x="1051799" y="11941"/>
                  </a:lnTo>
                  <a:lnTo>
                    <a:pt x="1115946" y="18359"/>
                  </a:lnTo>
                  <a:lnTo>
                    <a:pt x="1176813" y="26008"/>
                  </a:lnTo>
                  <a:lnTo>
                    <a:pt x="1234077" y="34816"/>
                  </a:lnTo>
                  <a:lnTo>
                    <a:pt x="1287417" y="44710"/>
                  </a:lnTo>
                  <a:lnTo>
                    <a:pt x="1336510" y="55619"/>
                  </a:lnTo>
                  <a:lnTo>
                    <a:pt x="1381035" y="67473"/>
                  </a:lnTo>
                  <a:lnTo>
                    <a:pt x="1420667" y="80198"/>
                  </a:lnTo>
                  <a:lnTo>
                    <a:pt x="1483971" y="107979"/>
                  </a:lnTo>
                  <a:lnTo>
                    <a:pt x="1523843" y="138389"/>
                  </a:lnTo>
                  <a:lnTo>
                    <a:pt x="1537707" y="170856"/>
                  </a:lnTo>
                  <a:lnTo>
                    <a:pt x="1537707" y="854281"/>
                  </a:lnTo>
                  <a:lnTo>
                    <a:pt x="1506997" y="902246"/>
                  </a:lnTo>
                  <a:lnTo>
                    <a:pt x="1455087" y="931413"/>
                  </a:lnTo>
                  <a:lnTo>
                    <a:pt x="1381035" y="957665"/>
                  </a:lnTo>
                  <a:lnTo>
                    <a:pt x="1336510" y="969518"/>
                  </a:lnTo>
                  <a:lnTo>
                    <a:pt x="1287417" y="980428"/>
                  </a:lnTo>
                  <a:lnTo>
                    <a:pt x="1234077" y="990322"/>
                  </a:lnTo>
                  <a:lnTo>
                    <a:pt x="1176813" y="999129"/>
                  </a:lnTo>
                  <a:lnTo>
                    <a:pt x="1115946" y="1006778"/>
                  </a:lnTo>
                  <a:lnTo>
                    <a:pt x="1051799" y="1013197"/>
                  </a:lnTo>
                  <a:lnTo>
                    <a:pt x="984694" y="1018314"/>
                  </a:lnTo>
                  <a:lnTo>
                    <a:pt x="914953" y="1022057"/>
                  </a:lnTo>
                  <a:lnTo>
                    <a:pt x="842899" y="1024356"/>
                  </a:lnTo>
                  <a:lnTo>
                    <a:pt x="768853" y="1025138"/>
                  </a:lnTo>
                  <a:lnTo>
                    <a:pt x="694807" y="1024356"/>
                  </a:lnTo>
                  <a:lnTo>
                    <a:pt x="622753" y="1022057"/>
                  </a:lnTo>
                  <a:lnTo>
                    <a:pt x="553012" y="1018314"/>
                  </a:lnTo>
                  <a:lnTo>
                    <a:pt x="485907" y="1013197"/>
                  </a:lnTo>
                  <a:lnTo>
                    <a:pt x="421760" y="1006778"/>
                  </a:lnTo>
                  <a:lnTo>
                    <a:pt x="360894" y="999129"/>
                  </a:lnTo>
                  <a:lnTo>
                    <a:pt x="303629" y="990322"/>
                  </a:lnTo>
                  <a:lnTo>
                    <a:pt x="250289" y="980428"/>
                  </a:lnTo>
                  <a:lnTo>
                    <a:pt x="201196" y="969518"/>
                  </a:lnTo>
                  <a:lnTo>
                    <a:pt x="156672" y="957665"/>
                  </a:lnTo>
                  <a:lnTo>
                    <a:pt x="117039" y="944939"/>
                  </a:lnTo>
                  <a:lnTo>
                    <a:pt x="53735" y="917158"/>
                  </a:lnTo>
                  <a:lnTo>
                    <a:pt x="13863" y="886748"/>
                  </a:lnTo>
                  <a:lnTo>
                    <a:pt x="0" y="854281"/>
                  </a:lnTo>
                  <a:lnTo>
                    <a:pt x="0" y="170856"/>
                  </a:lnTo>
                  <a:close/>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5" name="Google Shape;435;p16"/>
            <p:cNvSpPr/>
            <p:nvPr/>
          </p:nvSpPr>
          <p:spPr>
            <a:xfrm>
              <a:off x="11671967" y="3697624"/>
              <a:ext cx="1537970" cy="1025525"/>
            </a:xfrm>
            <a:custGeom>
              <a:rect b="b" l="l" r="r" t="t"/>
              <a:pathLst>
                <a:path extrusionOk="0" h="1025525" w="1537969">
                  <a:moveTo>
                    <a:pt x="768853" y="1025138"/>
                  </a:moveTo>
                  <a:lnTo>
                    <a:pt x="694808" y="1024356"/>
                  </a:lnTo>
                  <a:lnTo>
                    <a:pt x="622753" y="1022057"/>
                  </a:lnTo>
                  <a:lnTo>
                    <a:pt x="553013" y="1018314"/>
                  </a:lnTo>
                  <a:lnTo>
                    <a:pt x="485908" y="1013197"/>
                  </a:lnTo>
                  <a:lnTo>
                    <a:pt x="421761" y="1006778"/>
                  </a:lnTo>
                  <a:lnTo>
                    <a:pt x="360894" y="999129"/>
                  </a:lnTo>
                  <a:lnTo>
                    <a:pt x="303629" y="990322"/>
                  </a:lnTo>
                  <a:lnTo>
                    <a:pt x="250289" y="980428"/>
                  </a:lnTo>
                  <a:lnTo>
                    <a:pt x="201196" y="969518"/>
                  </a:lnTo>
                  <a:lnTo>
                    <a:pt x="156672" y="957665"/>
                  </a:lnTo>
                  <a:lnTo>
                    <a:pt x="117039" y="944939"/>
                  </a:lnTo>
                  <a:lnTo>
                    <a:pt x="53736" y="917158"/>
                  </a:lnTo>
                  <a:lnTo>
                    <a:pt x="13863" y="886748"/>
                  </a:lnTo>
                  <a:lnTo>
                    <a:pt x="0" y="854281"/>
                  </a:lnTo>
                  <a:lnTo>
                    <a:pt x="0" y="170856"/>
                  </a:lnTo>
                  <a:lnTo>
                    <a:pt x="30709" y="122891"/>
                  </a:lnTo>
                  <a:lnTo>
                    <a:pt x="82620" y="93724"/>
                  </a:lnTo>
                  <a:lnTo>
                    <a:pt x="156672" y="67473"/>
                  </a:lnTo>
                  <a:lnTo>
                    <a:pt x="201196" y="55619"/>
                  </a:lnTo>
                  <a:lnTo>
                    <a:pt x="250289" y="44710"/>
                  </a:lnTo>
                  <a:lnTo>
                    <a:pt x="303629" y="34816"/>
                  </a:lnTo>
                  <a:lnTo>
                    <a:pt x="360894" y="26008"/>
                  </a:lnTo>
                  <a:lnTo>
                    <a:pt x="421761" y="18359"/>
                  </a:lnTo>
                  <a:lnTo>
                    <a:pt x="485908" y="11941"/>
                  </a:lnTo>
                  <a:lnTo>
                    <a:pt x="553013" y="6824"/>
                  </a:lnTo>
                  <a:lnTo>
                    <a:pt x="622753" y="3080"/>
                  </a:lnTo>
                  <a:lnTo>
                    <a:pt x="694808" y="782"/>
                  </a:lnTo>
                  <a:lnTo>
                    <a:pt x="768853" y="0"/>
                  </a:lnTo>
                  <a:lnTo>
                    <a:pt x="842899" y="782"/>
                  </a:lnTo>
                  <a:lnTo>
                    <a:pt x="914953" y="3080"/>
                  </a:lnTo>
                  <a:lnTo>
                    <a:pt x="984694" y="6824"/>
                  </a:lnTo>
                  <a:lnTo>
                    <a:pt x="1051799" y="11941"/>
                  </a:lnTo>
                  <a:lnTo>
                    <a:pt x="1115946" y="18359"/>
                  </a:lnTo>
                  <a:lnTo>
                    <a:pt x="1176813" y="26008"/>
                  </a:lnTo>
                  <a:lnTo>
                    <a:pt x="1234077" y="34816"/>
                  </a:lnTo>
                  <a:lnTo>
                    <a:pt x="1287417" y="44710"/>
                  </a:lnTo>
                  <a:lnTo>
                    <a:pt x="1336510" y="55619"/>
                  </a:lnTo>
                  <a:lnTo>
                    <a:pt x="1381035" y="67473"/>
                  </a:lnTo>
                  <a:lnTo>
                    <a:pt x="1420667" y="80198"/>
                  </a:lnTo>
                  <a:lnTo>
                    <a:pt x="1483971" y="107979"/>
                  </a:lnTo>
                  <a:lnTo>
                    <a:pt x="1523843" y="138389"/>
                  </a:lnTo>
                  <a:lnTo>
                    <a:pt x="1537707" y="170856"/>
                  </a:lnTo>
                  <a:lnTo>
                    <a:pt x="1537707" y="854281"/>
                  </a:lnTo>
                  <a:lnTo>
                    <a:pt x="1506997" y="902246"/>
                  </a:lnTo>
                  <a:lnTo>
                    <a:pt x="1455087" y="931413"/>
                  </a:lnTo>
                  <a:lnTo>
                    <a:pt x="1381035" y="957665"/>
                  </a:lnTo>
                  <a:lnTo>
                    <a:pt x="1336510" y="969518"/>
                  </a:lnTo>
                  <a:lnTo>
                    <a:pt x="1287417" y="980428"/>
                  </a:lnTo>
                  <a:lnTo>
                    <a:pt x="1234077" y="990322"/>
                  </a:lnTo>
                  <a:lnTo>
                    <a:pt x="1176813" y="999129"/>
                  </a:lnTo>
                  <a:lnTo>
                    <a:pt x="1115946" y="1006778"/>
                  </a:lnTo>
                  <a:lnTo>
                    <a:pt x="1051799" y="1013197"/>
                  </a:lnTo>
                  <a:lnTo>
                    <a:pt x="984694" y="1018314"/>
                  </a:lnTo>
                  <a:lnTo>
                    <a:pt x="914953" y="1022057"/>
                  </a:lnTo>
                  <a:lnTo>
                    <a:pt x="842899" y="1024356"/>
                  </a:lnTo>
                  <a:lnTo>
                    <a:pt x="768853" y="102513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6" name="Google Shape;436;p16"/>
            <p:cNvSpPr/>
            <p:nvPr/>
          </p:nvSpPr>
          <p:spPr>
            <a:xfrm>
              <a:off x="8377209" y="3499026"/>
              <a:ext cx="4832985" cy="1224280"/>
            </a:xfrm>
            <a:custGeom>
              <a:rect b="b" l="l" r="r" t="t"/>
              <a:pathLst>
                <a:path extrusionOk="0" h="1224279" w="4832984">
                  <a:moveTo>
                    <a:pt x="4832464" y="369454"/>
                  </a:moveTo>
                  <a:lnTo>
                    <a:pt x="4828944" y="385909"/>
                  </a:lnTo>
                  <a:lnTo>
                    <a:pt x="4818600" y="401921"/>
                  </a:lnTo>
                  <a:lnTo>
                    <a:pt x="4778728" y="432331"/>
                  </a:lnTo>
                  <a:lnTo>
                    <a:pt x="4715425" y="460112"/>
                  </a:lnTo>
                  <a:lnTo>
                    <a:pt x="4675792" y="472837"/>
                  </a:lnTo>
                  <a:lnTo>
                    <a:pt x="4631268" y="484691"/>
                  </a:lnTo>
                  <a:lnTo>
                    <a:pt x="4582174" y="495600"/>
                  </a:lnTo>
                  <a:lnTo>
                    <a:pt x="4528835" y="505495"/>
                  </a:lnTo>
                  <a:lnTo>
                    <a:pt x="4471570" y="514302"/>
                  </a:lnTo>
                  <a:lnTo>
                    <a:pt x="4410703" y="521951"/>
                  </a:lnTo>
                  <a:lnTo>
                    <a:pt x="4346556" y="528369"/>
                  </a:lnTo>
                  <a:lnTo>
                    <a:pt x="4279451" y="533486"/>
                  </a:lnTo>
                  <a:lnTo>
                    <a:pt x="4209710" y="537230"/>
                  </a:lnTo>
                  <a:lnTo>
                    <a:pt x="4137656" y="539528"/>
                  </a:lnTo>
                  <a:lnTo>
                    <a:pt x="4063610" y="540311"/>
                  </a:lnTo>
                  <a:lnTo>
                    <a:pt x="3989565" y="539528"/>
                  </a:lnTo>
                  <a:lnTo>
                    <a:pt x="3917510" y="537230"/>
                  </a:lnTo>
                  <a:lnTo>
                    <a:pt x="3847770" y="533486"/>
                  </a:lnTo>
                  <a:lnTo>
                    <a:pt x="3780665" y="528369"/>
                  </a:lnTo>
                  <a:lnTo>
                    <a:pt x="3716518" y="521951"/>
                  </a:lnTo>
                  <a:lnTo>
                    <a:pt x="3655651" y="514302"/>
                  </a:lnTo>
                  <a:lnTo>
                    <a:pt x="3598386" y="505495"/>
                  </a:lnTo>
                  <a:lnTo>
                    <a:pt x="3545046" y="495600"/>
                  </a:lnTo>
                  <a:lnTo>
                    <a:pt x="3495953" y="484691"/>
                  </a:lnTo>
                  <a:lnTo>
                    <a:pt x="3451429" y="472837"/>
                  </a:lnTo>
                  <a:lnTo>
                    <a:pt x="3411796" y="460112"/>
                  </a:lnTo>
                  <a:lnTo>
                    <a:pt x="3348493" y="432331"/>
                  </a:lnTo>
                  <a:lnTo>
                    <a:pt x="3308620" y="401921"/>
                  </a:lnTo>
                  <a:lnTo>
                    <a:pt x="3298276" y="385909"/>
                  </a:lnTo>
                  <a:lnTo>
                    <a:pt x="3294757" y="369454"/>
                  </a:lnTo>
                </a:path>
                <a:path extrusionOk="0" h="1224279" w="4832984">
                  <a:moveTo>
                    <a:pt x="3294757" y="369454"/>
                  </a:moveTo>
                  <a:lnTo>
                    <a:pt x="3298276" y="352999"/>
                  </a:lnTo>
                  <a:lnTo>
                    <a:pt x="3308620" y="336987"/>
                  </a:lnTo>
                  <a:lnTo>
                    <a:pt x="3348493" y="306577"/>
                  </a:lnTo>
                  <a:lnTo>
                    <a:pt x="3411796" y="278796"/>
                  </a:lnTo>
                  <a:lnTo>
                    <a:pt x="3451429" y="266071"/>
                  </a:lnTo>
                  <a:lnTo>
                    <a:pt x="3495953" y="254218"/>
                  </a:lnTo>
                  <a:lnTo>
                    <a:pt x="3545046" y="243308"/>
                  </a:lnTo>
                  <a:lnTo>
                    <a:pt x="3598386" y="233414"/>
                  </a:lnTo>
                  <a:lnTo>
                    <a:pt x="3655651" y="224607"/>
                  </a:lnTo>
                  <a:lnTo>
                    <a:pt x="3716518" y="216958"/>
                  </a:lnTo>
                  <a:lnTo>
                    <a:pt x="3780665" y="210539"/>
                  </a:lnTo>
                  <a:lnTo>
                    <a:pt x="3847770" y="205422"/>
                  </a:lnTo>
                  <a:lnTo>
                    <a:pt x="3917510" y="201679"/>
                  </a:lnTo>
                  <a:lnTo>
                    <a:pt x="3989565" y="199380"/>
                  </a:lnTo>
                  <a:lnTo>
                    <a:pt x="4063610" y="198598"/>
                  </a:lnTo>
                  <a:lnTo>
                    <a:pt x="4137656" y="199380"/>
                  </a:lnTo>
                  <a:lnTo>
                    <a:pt x="4209710" y="201679"/>
                  </a:lnTo>
                  <a:lnTo>
                    <a:pt x="4279451" y="205422"/>
                  </a:lnTo>
                  <a:lnTo>
                    <a:pt x="4346556" y="210539"/>
                  </a:lnTo>
                  <a:lnTo>
                    <a:pt x="4410703" y="216958"/>
                  </a:lnTo>
                  <a:lnTo>
                    <a:pt x="4471570" y="224607"/>
                  </a:lnTo>
                  <a:lnTo>
                    <a:pt x="4528835" y="233414"/>
                  </a:lnTo>
                  <a:lnTo>
                    <a:pt x="4582174" y="243308"/>
                  </a:lnTo>
                  <a:lnTo>
                    <a:pt x="4631268" y="254218"/>
                  </a:lnTo>
                  <a:lnTo>
                    <a:pt x="4675792" y="266071"/>
                  </a:lnTo>
                  <a:lnTo>
                    <a:pt x="4715425" y="278796"/>
                  </a:lnTo>
                  <a:lnTo>
                    <a:pt x="4778728" y="306577"/>
                  </a:lnTo>
                  <a:lnTo>
                    <a:pt x="4818600" y="336987"/>
                  </a:lnTo>
                  <a:lnTo>
                    <a:pt x="4832464" y="369454"/>
                  </a:lnTo>
                  <a:lnTo>
                    <a:pt x="4832464" y="1052880"/>
                  </a:lnTo>
                  <a:lnTo>
                    <a:pt x="4801754" y="1100844"/>
                  </a:lnTo>
                  <a:lnTo>
                    <a:pt x="4749844" y="1130011"/>
                  </a:lnTo>
                  <a:lnTo>
                    <a:pt x="4675792" y="1156263"/>
                  </a:lnTo>
                  <a:lnTo>
                    <a:pt x="4631268" y="1168116"/>
                  </a:lnTo>
                  <a:lnTo>
                    <a:pt x="4582174" y="1179026"/>
                  </a:lnTo>
                  <a:lnTo>
                    <a:pt x="4528835" y="1188920"/>
                  </a:lnTo>
                  <a:lnTo>
                    <a:pt x="4471570" y="1197727"/>
                  </a:lnTo>
                  <a:lnTo>
                    <a:pt x="4410703" y="1205376"/>
                  </a:lnTo>
                  <a:lnTo>
                    <a:pt x="4346556" y="1211795"/>
                  </a:lnTo>
                  <a:lnTo>
                    <a:pt x="4279451" y="1216912"/>
                  </a:lnTo>
                  <a:lnTo>
                    <a:pt x="4209710" y="1220655"/>
                  </a:lnTo>
                  <a:lnTo>
                    <a:pt x="4137656" y="1222954"/>
                  </a:lnTo>
                  <a:lnTo>
                    <a:pt x="4063610" y="1223736"/>
                  </a:lnTo>
                  <a:lnTo>
                    <a:pt x="3989565" y="1222954"/>
                  </a:lnTo>
                  <a:lnTo>
                    <a:pt x="3917510" y="1220655"/>
                  </a:lnTo>
                  <a:lnTo>
                    <a:pt x="3847770" y="1216912"/>
                  </a:lnTo>
                  <a:lnTo>
                    <a:pt x="3780665" y="1211795"/>
                  </a:lnTo>
                  <a:lnTo>
                    <a:pt x="3716518" y="1205376"/>
                  </a:lnTo>
                  <a:lnTo>
                    <a:pt x="3655651" y="1197727"/>
                  </a:lnTo>
                  <a:lnTo>
                    <a:pt x="3598386" y="1188920"/>
                  </a:lnTo>
                  <a:lnTo>
                    <a:pt x="3545046" y="1179026"/>
                  </a:lnTo>
                  <a:lnTo>
                    <a:pt x="3495953" y="1168116"/>
                  </a:lnTo>
                  <a:lnTo>
                    <a:pt x="3451429" y="1156263"/>
                  </a:lnTo>
                  <a:lnTo>
                    <a:pt x="3411796" y="1143537"/>
                  </a:lnTo>
                  <a:lnTo>
                    <a:pt x="3348493" y="1115757"/>
                  </a:lnTo>
                  <a:lnTo>
                    <a:pt x="3308620" y="1085346"/>
                  </a:lnTo>
                  <a:lnTo>
                    <a:pt x="3294757" y="1052880"/>
                  </a:lnTo>
                  <a:lnTo>
                    <a:pt x="3294757" y="369454"/>
                  </a:lnTo>
                  <a:close/>
                </a:path>
                <a:path extrusionOk="0" h="1224279" w="4832984">
                  <a:moveTo>
                    <a:pt x="0" y="697737"/>
                  </a:moveTo>
                  <a:lnTo>
                    <a:pt x="71698" y="697278"/>
                  </a:lnTo>
                  <a:lnTo>
                    <a:pt x="141470" y="695919"/>
                  </a:lnTo>
                  <a:lnTo>
                    <a:pt x="209362" y="693689"/>
                  </a:lnTo>
                  <a:lnTo>
                    <a:pt x="275425" y="690616"/>
                  </a:lnTo>
                  <a:lnTo>
                    <a:pt x="339705" y="686731"/>
                  </a:lnTo>
                  <a:lnTo>
                    <a:pt x="402253" y="682061"/>
                  </a:lnTo>
                  <a:lnTo>
                    <a:pt x="463116" y="676636"/>
                  </a:lnTo>
                  <a:lnTo>
                    <a:pt x="522344" y="670484"/>
                  </a:lnTo>
                  <a:lnTo>
                    <a:pt x="579984" y="663634"/>
                  </a:lnTo>
                  <a:lnTo>
                    <a:pt x="636086" y="656115"/>
                  </a:lnTo>
                  <a:lnTo>
                    <a:pt x="690698" y="647957"/>
                  </a:lnTo>
                  <a:lnTo>
                    <a:pt x="743868" y="639187"/>
                  </a:lnTo>
                  <a:lnTo>
                    <a:pt x="795646" y="629834"/>
                  </a:lnTo>
                  <a:lnTo>
                    <a:pt x="846080" y="619928"/>
                  </a:lnTo>
                  <a:lnTo>
                    <a:pt x="895219" y="609498"/>
                  </a:lnTo>
                  <a:lnTo>
                    <a:pt x="943110" y="598572"/>
                  </a:lnTo>
                  <a:lnTo>
                    <a:pt x="989804" y="587178"/>
                  </a:lnTo>
                  <a:lnTo>
                    <a:pt x="1035348" y="575347"/>
                  </a:lnTo>
                  <a:lnTo>
                    <a:pt x="1079791" y="563106"/>
                  </a:lnTo>
                  <a:lnTo>
                    <a:pt x="1123181" y="550485"/>
                  </a:lnTo>
                  <a:lnTo>
                    <a:pt x="1165569" y="537512"/>
                  </a:lnTo>
                  <a:lnTo>
                    <a:pt x="1207000" y="524217"/>
                  </a:lnTo>
                  <a:lnTo>
                    <a:pt x="1247526" y="510628"/>
                  </a:lnTo>
                  <a:lnTo>
                    <a:pt x="1287194" y="496773"/>
                  </a:lnTo>
                  <a:lnTo>
                    <a:pt x="1326052" y="482683"/>
                  </a:lnTo>
                  <a:lnTo>
                    <a:pt x="1364150" y="468385"/>
                  </a:lnTo>
                  <a:lnTo>
                    <a:pt x="1401536" y="453909"/>
                  </a:lnTo>
                  <a:lnTo>
                    <a:pt x="1438259" y="439284"/>
                  </a:lnTo>
                  <a:lnTo>
                    <a:pt x="1474367" y="424537"/>
                  </a:lnTo>
                  <a:lnTo>
                    <a:pt x="1509908" y="409699"/>
                  </a:lnTo>
                  <a:lnTo>
                    <a:pt x="1579488" y="379862"/>
                  </a:lnTo>
                  <a:lnTo>
                    <a:pt x="1647387" y="350004"/>
                  </a:lnTo>
                  <a:lnTo>
                    <a:pt x="1692793" y="329803"/>
                  </a:lnTo>
                  <a:lnTo>
                    <a:pt x="1737698" y="309747"/>
                  </a:lnTo>
                  <a:lnTo>
                    <a:pt x="1782200" y="289887"/>
                  </a:lnTo>
                  <a:lnTo>
                    <a:pt x="1826395" y="270272"/>
                  </a:lnTo>
                  <a:lnTo>
                    <a:pt x="1870381" y="250951"/>
                  </a:lnTo>
                  <a:lnTo>
                    <a:pt x="1914254" y="231974"/>
                  </a:lnTo>
                  <a:lnTo>
                    <a:pt x="1958112" y="213389"/>
                  </a:lnTo>
                  <a:lnTo>
                    <a:pt x="2002052" y="195247"/>
                  </a:lnTo>
                  <a:lnTo>
                    <a:pt x="2046170" y="177596"/>
                  </a:lnTo>
                  <a:lnTo>
                    <a:pt x="2090564" y="160486"/>
                  </a:lnTo>
                  <a:lnTo>
                    <a:pt x="2135331" y="143966"/>
                  </a:lnTo>
                  <a:lnTo>
                    <a:pt x="2180567" y="128086"/>
                  </a:lnTo>
                  <a:lnTo>
                    <a:pt x="2226369" y="112894"/>
                  </a:lnTo>
                  <a:lnTo>
                    <a:pt x="2272835" y="98440"/>
                  </a:lnTo>
                  <a:lnTo>
                    <a:pt x="2320062" y="84774"/>
                  </a:lnTo>
                  <a:lnTo>
                    <a:pt x="2368146" y="71945"/>
                  </a:lnTo>
                  <a:lnTo>
                    <a:pt x="2417185" y="60001"/>
                  </a:lnTo>
                  <a:lnTo>
                    <a:pt x="2467275" y="48993"/>
                  </a:lnTo>
                  <a:lnTo>
                    <a:pt x="2518514" y="38970"/>
                  </a:lnTo>
                  <a:lnTo>
                    <a:pt x="2570999" y="29981"/>
                  </a:lnTo>
                  <a:lnTo>
                    <a:pt x="2624826" y="22075"/>
                  </a:lnTo>
                  <a:lnTo>
                    <a:pt x="2680092" y="15302"/>
                  </a:lnTo>
                  <a:lnTo>
                    <a:pt x="2736895" y="9710"/>
                  </a:lnTo>
                  <a:lnTo>
                    <a:pt x="2795332" y="5350"/>
                  </a:lnTo>
                  <a:lnTo>
                    <a:pt x="2855499" y="2271"/>
                  </a:lnTo>
                  <a:lnTo>
                    <a:pt x="2915009" y="548"/>
                  </a:lnTo>
                  <a:lnTo>
                    <a:pt x="2975905" y="0"/>
                  </a:lnTo>
                  <a:lnTo>
                    <a:pt x="3037884" y="573"/>
                  </a:lnTo>
                  <a:lnTo>
                    <a:pt x="3100641" y="2213"/>
                  </a:lnTo>
                  <a:lnTo>
                    <a:pt x="3163873" y="4866"/>
                  </a:lnTo>
                  <a:lnTo>
                    <a:pt x="3227276" y="8478"/>
                  </a:lnTo>
                  <a:lnTo>
                    <a:pt x="3290547" y="12994"/>
                  </a:lnTo>
                  <a:lnTo>
                    <a:pt x="3353381" y="18361"/>
                  </a:lnTo>
                  <a:lnTo>
                    <a:pt x="3415476" y="24524"/>
                  </a:lnTo>
                  <a:lnTo>
                    <a:pt x="3476527" y="31429"/>
                  </a:lnTo>
                  <a:lnTo>
                    <a:pt x="3536231" y="39021"/>
                  </a:lnTo>
                  <a:lnTo>
                    <a:pt x="3594283" y="47247"/>
                  </a:lnTo>
                  <a:lnTo>
                    <a:pt x="3650382" y="56053"/>
                  </a:lnTo>
                  <a:lnTo>
                    <a:pt x="3704222" y="65384"/>
                  </a:lnTo>
                  <a:lnTo>
                    <a:pt x="3755500" y="75186"/>
                  </a:lnTo>
                  <a:lnTo>
                    <a:pt x="3803912" y="85404"/>
                  </a:lnTo>
                  <a:lnTo>
                    <a:pt x="3849155" y="95986"/>
                  </a:lnTo>
                  <a:lnTo>
                    <a:pt x="3890925" y="106876"/>
                  </a:lnTo>
                  <a:lnTo>
                    <a:pt x="3928918" y="118020"/>
                  </a:lnTo>
                  <a:lnTo>
                    <a:pt x="3992359" y="140854"/>
                  </a:lnTo>
                  <a:lnTo>
                    <a:pt x="4037049" y="164056"/>
                  </a:lnTo>
                  <a:lnTo>
                    <a:pt x="4060558" y="187191"/>
                  </a:lnTo>
                  <a:lnTo>
                    <a:pt x="4063610" y="198598"/>
                  </a:lnTo>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437" name="Google Shape;437;p16"/>
          <p:cNvSpPr txBox="1"/>
          <p:nvPr/>
        </p:nvSpPr>
        <p:spPr>
          <a:xfrm>
            <a:off x="4565058" y="3587968"/>
            <a:ext cx="1249680" cy="406400"/>
          </a:xfrm>
          <a:prstGeom prst="rect">
            <a:avLst/>
          </a:prstGeom>
          <a:solidFill>
            <a:srgbClr val="EAEAEA"/>
          </a:solidFill>
          <a:ln>
            <a:noFill/>
          </a:ln>
        </p:spPr>
        <p:txBody>
          <a:bodyPr anchorCtr="0" anchor="t" bIns="0" lIns="0" spcFirstLastPara="1" rIns="0" wrap="square" tIns="62225">
            <a:spAutoFit/>
          </a:bodyPr>
          <a:lstStyle/>
          <a:p>
            <a:pPr indent="0" lvl="0" marL="70485" marR="0" rtl="0" algn="l">
              <a:lnSpc>
                <a:spcPct val="100000"/>
              </a:lnSpc>
              <a:spcBef>
                <a:spcPts val="0"/>
              </a:spcBef>
              <a:spcAft>
                <a:spcPts val="0"/>
              </a:spcAft>
              <a:buNone/>
            </a:pPr>
            <a:r>
              <a:rPr lang="en-US" sz="1650">
                <a:solidFill>
                  <a:schemeClr val="dk1"/>
                </a:solidFill>
                <a:latin typeface="Arial"/>
                <a:ea typeface="Arial"/>
                <a:cs typeface="Arial"/>
                <a:sym typeface="Arial"/>
              </a:rPr>
              <a:t>Spark Job1</a:t>
            </a:r>
            <a:endParaRPr sz="1650">
              <a:solidFill>
                <a:schemeClr val="dk1"/>
              </a:solidFill>
              <a:latin typeface="Arial"/>
              <a:ea typeface="Arial"/>
              <a:cs typeface="Arial"/>
              <a:sym typeface="Arial"/>
            </a:endParaRPr>
          </a:p>
        </p:txBody>
      </p:sp>
      <p:sp>
        <p:nvSpPr>
          <p:cNvPr id="438" name="Google Shape;438;p16"/>
          <p:cNvSpPr txBox="1"/>
          <p:nvPr/>
        </p:nvSpPr>
        <p:spPr>
          <a:xfrm>
            <a:off x="10219090" y="3716175"/>
            <a:ext cx="1249680" cy="406400"/>
          </a:xfrm>
          <a:prstGeom prst="rect">
            <a:avLst/>
          </a:prstGeom>
          <a:solidFill>
            <a:srgbClr val="EAEAEA"/>
          </a:solidFill>
          <a:ln>
            <a:noFill/>
          </a:ln>
        </p:spPr>
        <p:txBody>
          <a:bodyPr anchorCtr="0" anchor="t" bIns="0" lIns="0" spcFirstLastPara="1" rIns="0" wrap="square" tIns="62225">
            <a:spAutoFit/>
          </a:bodyPr>
          <a:lstStyle/>
          <a:p>
            <a:pPr indent="0" lvl="0" marL="70485" marR="0" rtl="0" algn="l">
              <a:lnSpc>
                <a:spcPct val="100000"/>
              </a:lnSpc>
              <a:spcBef>
                <a:spcPts val="0"/>
              </a:spcBef>
              <a:spcAft>
                <a:spcPts val="0"/>
              </a:spcAft>
              <a:buNone/>
            </a:pPr>
            <a:r>
              <a:rPr lang="en-US" sz="1650">
                <a:solidFill>
                  <a:schemeClr val="dk1"/>
                </a:solidFill>
                <a:latin typeface="Arial"/>
                <a:ea typeface="Arial"/>
                <a:cs typeface="Arial"/>
                <a:sym typeface="Arial"/>
              </a:rPr>
              <a:t>Spark Job2</a:t>
            </a:r>
            <a:endParaRPr sz="1650">
              <a:solidFill>
                <a:schemeClr val="dk1"/>
              </a:solidFill>
              <a:latin typeface="Arial"/>
              <a:ea typeface="Arial"/>
              <a:cs typeface="Arial"/>
              <a:sym typeface="Arial"/>
            </a:endParaRPr>
          </a:p>
        </p:txBody>
      </p:sp>
      <p:sp>
        <p:nvSpPr>
          <p:cNvPr id="439" name="Google Shape;439;p16"/>
          <p:cNvSpPr txBox="1"/>
          <p:nvPr/>
        </p:nvSpPr>
        <p:spPr>
          <a:xfrm>
            <a:off x="6999735" y="4853379"/>
            <a:ext cx="1377950" cy="381000"/>
          </a:xfrm>
          <a:prstGeom prst="rect">
            <a:avLst/>
          </a:prstGeom>
          <a:solidFill>
            <a:srgbClr val="EAEAEA"/>
          </a:solidFill>
          <a:ln>
            <a:noFill/>
          </a:ln>
        </p:spPr>
        <p:txBody>
          <a:bodyPr anchorCtr="0" anchor="t" bIns="0" lIns="0" spcFirstLastPara="1" rIns="0" wrap="square" tIns="67300">
            <a:spAutoFit/>
          </a:bodyPr>
          <a:lstStyle/>
          <a:p>
            <a:pPr indent="0" lvl="0" marL="70485" marR="0" rtl="0" algn="l">
              <a:lnSpc>
                <a:spcPct val="100000"/>
              </a:lnSpc>
              <a:spcBef>
                <a:spcPts val="0"/>
              </a:spcBef>
              <a:spcAft>
                <a:spcPts val="0"/>
              </a:spcAft>
              <a:buNone/>
            </a:pPr>
            <a:r>
              <a:rPr lang="en-US" sz="1450">
                <a:solidFill>
                  <a:schemeClr val="dk1"/>
                </a:solidFill>
                <a:latin typeface="Arial"/>
                <a:ea typeface="Arial"/>
                <a:cs typeface="Arial"/>
                <a:sym typeface="Arial"/>
              </a:rPr>
              <a:t>DataBase2</a:t>
            </a:r>
            <a:endParaRPr sz="1450">
              <a:solidFill>
                <a:schemeClr val="dk1"/>
              </a:solidFill>
              <a:latin typeface="Arial"/>
              <a:ea typeface="Arial"/>
              <a:cs typeface="Arial"/>
              <a:sym typeface="Arial"/>
            </a:endParaRPr>
          </a:p>
        </p:txBody>
      </p:sp>
      <p:sp>
        <p:nvSpPr>
          <p:cNvPr id="440" name="Google Shape;440;p16"/>
          <p:cNvSpPr txBox="1"/>
          <p:nvPr/>
        </p:nvSpPr>
        <p:spPr>
          <a:xfrm>
            <a:off x="12024411" y="4859686"/>
            <a:ext cx="1185545" cy="368300"/>
          </a:xfrm>
          <a:prstGeom prst="rect">
            <a:avLst/>
          </a:prstGeom>
          <a:solidFill>
            <a:srgbClr val="EAEAEA"/>
          </a:solidFill>
          <a:ln>
            <a:noFill/>
          </a:ln>
        </p:spPr>
        <p:txBody>
          <a:bodyPr anchorCtr="0" anchor="t" bIns="0" lIns="0" spcFirstLastPara="1" rIns="0" wrap="square" tIns="63500">
            <a:spAutoFit/>
          </a:bodyPr>
          <a:lstStyle/>
          <a:p>
            <a:pPr indent="0" lvl="0" marL="70485" marR="0" rtl="0" algn="l">
              <a:lnSpc>
                <a:spcPct val="100000"/>
              </a:lnSpc>
              <a:spcBef>
                <a:spcPts val="0"/>
              </a:spcBef>
              <a:spcAft>
                <a:spcPts val="0"/>
              </a:spcAft>
              <a:buNone/>
            </a:pPr>
            <a:r>
              <a:rPr lang="en-US" sz="1400">
                <a:solidFill>
                  <a:schemeClr val="dk1"/>
                </a:solidFill>
                <a:latin typeface="Arial"/>
                <a:ea typeface="Arial"/>
                <a:cs typeface="Arial"/>
                <a:sym typeface="Arial"/>
              </a:rPr>
              <a:t>Database3</a:t>
            </a:r>
            <a:endParaRPr sz="1400">
              <a:solidFill>
                <a:schemeClr val="dk1"/>
              </a:solidFill>
              <a:latin typeface="Arial"/>
              <a:ea typeface="Arial"/>
              <a:cs typeface="Arial"/>
              <a:sym typeface="Arial"/>
            </a:endParaRPr>
          </a:p>
        </p:txBody>
      </p:sp>
      <p:sp>
        <p:nvSpPr>
          <p:cNvPr id="441" name="Google Shape;441;p16"/>
          <p:cNvSpPr txBox="1"/>
          <p:nvPr/>
        </p:nvSpPr>
        <p:spPr>
          <a:xfrm>
            <a:off x="1842051" y="2594883"/>
            <a:ext cx="16626840" cy="6487160"/>
          </a:xfrm>
          <a:prstGeom prst="rect">
            <a:avLst/>
          </a:prstGeom>
          <a:noFill/>
          <a:ln>
            <a:noFill/>
          </a:ln>
        </p:spPr>
        <p:txBody>
          <a:bodyPr anchorCtr="0" anchor="t" bIns="0" lIns="0" spcFirstLastPara="1" rIns="0" wrap="square" tIns="58400">
            <a:spAutoFit/>
          </a:bodyPr>
          <a:lstStyle/>
          <a:p>
            <a:pPr indent="0" lvl="0" marL="70485" marR="0" rtl="0" algn="l">
              <a:lnSpc>
                <a:spcPct val="100000"/>
              </a:lnSpc>
              <a:spcBef>
                <a:spcPts val="0"/>
              </a:spcBef>
              <a:spcAft>
                <a:spcPts val="0"/>
              </a:spcAft>
              <a:buNone/>
            </a:pPr>
            <a:r>
              <a:rPr lang="en-US" sz="2550">
                <a:solidFill>
                  <a:srgbClr val="050A19"/>
                </a:solidFill>
                <a:latin typeface="Tahoma"/>
                <a:ea typeface="Tahoma"/>
                <a:cs typeface="Tahoma"/>
                <a:sym typeface="Tahoma"/>
              </a:rPr>
              <a:t>Suppose we have system like this DataSource &gt; SparkJob1 &gt; Database &gt; SparkJob2 &gt; Database</a:t>
            </a:r>
            <a:endParaRPr sz="2550">
              <a:solidFill>
                <a:schemeClr val="dk1"/>
              </a:solidFill>
              <a:latin typeface="Tahoma"/>
              <a:ea typeface="Tahoma"/>
              <a:cs typeface="Tahoma"/>
              <a:sym typeface="Tahoma"/>
            </a:endParaRPr>
          </a:p>
          <a:p>
            <a:pPr indent="0" lvl="0" marL="0" marR="0" rtl="0" algn="l">
              <a:lnSpc>
                <a:spcPct val="100000"/>
              </a:lnSpc>
              <a:spcBef>
                <a:spcPts val="0"/>
              </a:spcBef>
              <a:spcAft>
                <a:spcPts val="0"/>
              </a:spcAft>
              <a:buNone/>
            </a:pPr>
            <a:r>
              <a:t/>
            </a:r>
            <a:endParaRPr sz="2550">
              <a:solidFill>
                <a:schemeClr val="dk1"/>
              </a:solidFill>
              <a:latin typeface="Tahoma"/>
              <a:ea typeface="Tahoma"/>
              <a:cs typeface="Tahoma"/>
              <a:sym typeface="Tahoma"/>
            </a:endParaRPr>
          </a:p>
          <a:p>
            <a:pPr indent="0" lvl="0" marL="0" marR="0" rtl="0" algn="l">
              <a:lnSpc>
                <a:spcPct val="100000"/>
              </a:lnSpc>
              <a:spcBef>
                <a:spcPts val="0"/>
              </a:spcBef>
              <a:spcAft>
                <a:spcPts val="0"/>
              </a:spcAft>
              <a:buNone/>
            </a:pPr>
            <a:r>
              <a:t/>
            </a:r>
            <a:endParaRPr sz="2550">
              <a:solidFill>
                <a:schemeClr val="dk1"/>
              </a:solidFill>
              <a:latin typeface="Tahoma"/>
              <a:ea typeface="Tahoma"/>
              <a:cs typeface="Tahoma"/>
              <a:sym typeface="Tahoma"/>
            </a:endParaRPr>
          </a:p>
          <a:p>
            <a:pPr indent="0" lvl="0" marL="0" marR="0" rtl="0" algn="l">
              <a:lnSpc>
                <a:spcPct val="100000"/>
              </a:lnSpc>
              <a:spcBef>
                <a:spcPts val="0"/>
              </a:spcBef>
              <a:spcAft>
                <a:spcPts val="0"/>
              </a:spcAft>
              <a:buNone/>
            </a:pPr>
            <a:r>
              <a:t/>
            </a:r>
            <a:endParaRPr sz="2550">
              <a:solidFill>
                <a:schemeClr val="dk1"/>
              </a:solidFill>
              <a:latin typeface="Tahoma"/>
              <a:ea typeface="Tahoma"/>
              <a:cs typeface="Tahoma"/>
              <a:sym typeface="Tahoma"/>
            </a:endParaRPr>
          </a:p>
          <a:p>
            <a:pPr indent="0" lvl="0" marL="0" marR="0" rtl="0" algn="l">
              <a:lnSpc>
                <a:spcPct val="100000"/>
              </a:lnSpc>
              <a:spcBef>
                <a:spcPts val="2500"/>
              </a:spcBef>
              <a:spcAft>
                <a:spcPts val="0"/>
              </a:spcAft>
              <a:buNone/>
            </a:pPr>
            <a:r>
              <a:t/>
            </a:r>
            <a:endParaRPr sz="2550">
              <a:solidFill>
                <a:schemeClr val="dk1"/>
              </a:solidFill>
              <a:latin typeface="Tahoma"/>
              <a:ea typeface="Tahoma"/>
              <a:cs typeface="Tahoma"/>
              <a:sym typeface="Tahoma"/>
            </a:endParaRPr>
          </a:p>
          <a:p>
            <a:pPr indent="0" lvl="0" marL="550545" marR="0" rtl="0" algn="l">
              <a:lnSpc>
                <a:spcPct val="100000"/>
              </a:lnSpc>
              <a:spcBef>
                <a:spcPts val="0"/>
              </a:spcBef>
              <a:spcAft>
                <a:spcPts val="0"/>
              </a:spcAft>
              <a:buNone/>
            </a:pPr>
            <a:r>
              <a:rPr lang="en-US" sz="1400">
                <a:solidFill>
                  <a:schemeClr val="dk1"/>
                </a:solidFill>
                <a:latin typeface="Arial"/>
                <a:ea typeface="Arial"/>
                <a:cs typeface="Arial"/>
                <a:sym typeface="Arial"/>
              </a:rPr>
              <a:t>DataBase1</a:t>
            </a:r>
            <a:endParaRPr sz="1400">
              <a:solidFill>
                <a:schemeClr val="dk1"/>
              </a:solidFill>
              <a:latin typeface="Arial"/>
              <a:ea typeface="Arial"/>
              <a:cs typeface="Arial"/>
              <a:sym typeface="Arial"/>
            </a:endParaRPr>
          </a:p>
          <a:p>
            <a:pPr indent="0" lvl="0" marL="70485" marR="313690" rtl="0" algn="l">
              <a:lnSpc>
                <a:spcPct val="150600"/>
              </a:lnSpc>
              <a:spcBef>
                <a:spcPts val="1470"/>
              </a:spcBef>
              <a:spcAft>
                <a:spcPts val="0"/>
              </a:spcAft>
              <a:buNone/>
            </a:pPr>
            <a:r>
              <a:rPr lang="en-US" sz="2300">
                <a:solidFill>
                  <a:srgbClr val="050A19"/>
                </a:solidFill>
                <a:latin typeface="Tahoma"/>
                <a:ea typeface="Tahoma"/>
                <a:cs typeface="Tahoma"/>
                <a:sym typeface="Tahoma"/>
              </a:rPr>
              <a:t>As we are reading the data from source 1 from SparkJob1 and then we are writing data in Database2 then SparkJob2 reades from Database2 and perform calculation then writes in Databse3.</a:t>
            </a:r>
            <a:endParaRPr sz="2300">
              <a:solidFill>
                <a:schemeClr val="dk1"/>
              </a:solidFill>
              <a:latin typeface="Tahoma"/>
              <a:ea typeface="Tahoma"/>
              <a:cs typeface="Tahoma"/>
              <a:sym typeface="Tahoma"/>
            </a:endParaRPr>
          </a:p>
          <a:p>
            <a:pPr indent="0" lvl="0" marL="70485" marR="0" rtl="0" algn="l">
              <a:lnSpc>
                <a:spcPct val="100000"/>
              </a:lnSpc>
              <a:spcBef>
                <a:spcPts val="1400"/>
              </a:spcBef>
              <a:spcAft>
                <a:spcPts val="0"/>
              </a:spcAft>
              <a:buNone/>
            </a:pPr>
            <a:r>
              <a:rPr lang="en-US" sz="2300">
                <a:solidFill>
                  <a:srgbClr val="050A19"/>
                </a:solidFill>
                <a:latin typeface="Tahoma"/>
                <a:ea typeface="Tahoma"/>
                <a:cs typeface="Tahoma"/>
                <a:sym typeface="Tahoma"/>
              </a:rPr>
              <a:t>as Database2 involves writing the data into and reading the data from it.</a:t>
            </a:r>
            <a:endParaRPr sz="2300">
              <a:solidFill>
                <a:schemeClr val="dk1"/>
              </a:solidFill>
              <a:latin typeface="Tahoma"/>
              <a:ea typeface="Tahoma"/>
              <a:cs typeface="Tahoma"/>
              <a:sym typeface="Tahoma"/>
            </a:endParaRPr>
          </a:p>
          <a:p>
            <a:pPr indent="0" lvl="0" marL="70485" marR="198120" rtl="0" algn="l">
              <a:lnSpc>
                <a:spcPct val="179166"/>
              </a:lnSpc>
              <a:spcBef>
                <a:spcPts val="330"/>
              </a:spcBef>
              <a:spcAft>
                <a:spcPts val="0"/>
              </a:spcAft>
              <a:buNone/>
            </a:pPr>
            <a:r>
              <a:rPr lang="en-US" sz="2400">
                <a:solidFill>
                  <a:srgbClr val="050A19"/>
                </a:solidFill>
                <a:latin typeface="Tahoma"/>
                <a:ea typeface="Tahoma"/>
                <a:cs typeface="Tahoma"/>
                <a:sym typeface="Tahoma"/>
              </a:rPr>
              <a:t>In the above scenario we should prefer writing an intermediate file in Serialized and optimized formats like Avro, Parquet e.t.c,</a:t>
            </a:r>
            <a:endParaRPr sz="2400">
              <a:solidFill>
                <a:schemeClr val="dk1"/>
              </a:solidFill>
              <a:latin typeface="Tahoma"/>
              <a:ea typeface="Tahoma"/>
              <a:cs typeface="Tahoma"/>
              <a:sym typeface="Tahoma"/>
            </a:endParaRPr>
          </a:p>
          <a:p>
            <a:pPr indent="0" lvl="0" marL="70485" marR="0" rtl="0" algn="l">
              <a:lnSpc>
                <a:spcPct val="100000"/>
              </a:lnSpc>
              <a:spcBef>
                <a:spcPts val="1050"/>
              </a:spcBef>
              <a:spcAft>
                <a:spcPts val="0"/>
              </a:spcAft>
              <a:buNone/>
            </a:pPr>
            <a:r>
              <a:rPr lang="en-US" sz="2400">
                <a:solidFill>
                  <a:srgbClr val="050A19"/>
                </a:solidFill>
                <a:latin typeface="Tahoma"/>
                <a:ea typeface="Tahoma"/>
                <a:cs typeface="Tahoma"/>
                <a:sym typeface="Tahoma"/>
              </a:rPr>
              <a:t>Any transformations on these formats performs better than text, CSV, and JSON.</a:t>
            </a:r>
            <a:endParaRPr sz="2400">
              <a:solidFill>
                <a:schemeClr val="dk1"/>
              </a:solidFill>
              <a:latin typeface="Tahoma"/>
              <a:ea typeface="Tahoma"/>
              <a:cs typeface="Tahoma"/>
              <a:sym typeface="Tahoma"/>
            </a:endParaRPr>
          </a:p>
        </p:txBody>
      </p:sp>
      <p:sp>
        <p:nvSpPr>
          <p:cNvPr id="442" name="Google Shape;442;p16"/>
          <p:cNvSpPr/>
          <p:nvPr/>
        </p:nvSpPr>
        <p:spPr>
          <a:xfrm>
            <a:off x="3764207" y="3498816"/>
            <a:ext cx="3841750" cy="714375"/>
          </a:xfrm>
          <a:custGeom>
            <a:rect b="b" l="l" r="r" t="t"/>
            <a:pathLst>
              <a:path extrusionOk="0" h="714375" w="3841750">
                <a:moveTo>
                  <a:pt x="0" y="713777"/>
                </a:moveTo>
                <a:lnTo>
                  <a:pt x="70979" y="713246"/>
                </a:lnTo>
                <a:lnTo>
                  <a:pt x="139913" y="711678"/>
                </a:lnTo>
                <a:lnTo>
                  <a:pt x="206859" y="709108"/>
                </a:lnTo>
                <a:lnTo>
                  <a:pt x="271873" y="705571"/>
                </a:lnTo>
                <a:lnTo>
                  <a:pt x="335012" y="701103"/>
                </a:lnTo>
                <a:lnTo>
                  <a:pt x="396331" y="695739"/>
                </a:lnTo>
                <a:lnTo>
                  <a:pt x="455887" y="689515"/>
                </a:lnTo>
                <a:lnTo>
                  <a:pt x="513737" y="682467"/>
                </a:lnTo>
                <a:lnTo>
                  <a:pt x="569935" y="674629"/>
                </a:lnTo>
                <a:lnTo>
                  <a:pt x="624540" y="666037"/>
                </a:lnTo>
                <a:lnTo>
                  <a:pt x="677606" y="656727"/>
                </a:lnTo>
                <a:lnTo>
                  <a:pt x="729191" y="646735"/>
                </a:lnTo>
                <a:lnTo>
                  <a:pt x="779351" y="636094"/>
                </a:lnTo>
                <a:lnTo>
                  <a:pt x="828141" y="624843"/>
                </a:lnTo>
                <a:lnTo>
                  <a:pt x="875619" y="613014"/>
                </a:lnTo>
                <a:lnTo>
                  <a:pt x="921840" y="600645"/>
                </a:lnTo>
                <a:lnTo>
                  <a:pt x="966861" y="587771"/>
                </a:lnTo>
                <a:lnTo>
                  <a:pt x="1010738" y="574426"/>
                </a:lnTo>
                <a:lnTo>
                  <a:pt x="1053527" y="560647"/>
                </a:lnTo>
                <a:lnTo>
                  <a:pt x="1095285" y="546469"/>
                </a:lnTo>
                <a:lnTo>
                  <a:pt x="1136068" y="531928"/>
                </a:lnTo>
                <a:lnTo>
                  <a:pt x="1175933" y="517059"/>
                </a:lnTo>
                <a:lnTo>
                  <a:pt x="1214935" y="501897"/>
                </a:lnTo>
                <a:lnTo>
                  <a:pt x="1253130" y="486478"/>
                </a:lnTo>
                <a:lnTo>
                  <a:pt x="1290576" y="470837"/>
                </a:lnTo>
                <a:lnTo>
                  <a:pt x="1327328" y="455010"/>
                </a:lnTo>
                <a:lnTo>
                  <a:pt x="1363443" y="439033"/>
                </a:lnTo>
                <a:lnTo>
                  <a:pt x="1398977" y="422941"/>
                </a:lnTo>
                <a:lnTo>
                  <a:pt x="1433986" y="406768"/>
                </a:lnTo>
                <a:lnTo>
                  <a:pt x="1468527" y="390552"/>
                </a:lnTo>
                <a:lnTo>
                  <a:pt x="1536428" y="358129"/>
                </a:lnTo>
                <a:lnTo>
                  <a:pt x="1580996" y="336629"/>
                </a:lnTo>
                <a:lnTo>
                  <a:pt x="1625132" y="315297"/>
                </a:lnTo>
                <a:lnTo>
                  <a:pt x="1668936" y="294188"/>
                </a:lnTo>
                <a:lnTo>
                  <a:pt x="1712507" y="273359"/>
                </a:lnTo>
                <a:lnTo>
                  <a:pt x="1755945" y="252866"/>
                </a:lnTo>
                <a:lnTo>
                  <a:pt x="1799350" y="232767"/>
                </a:lnTo>
                <a:lnTo>
                  <a:pt x="1842824" y="213116"/>
                </a:lnTo>
                <a:lnTo>
                  <a:pt x="1886464" y="193971"/>
                </a:lnTo>
                <a:lnTo>
                  <a:pt x="1930372" y="175389"/>
                </a:lnTo>
                <a:lnTo>
                  <a:pt x="1974648" y="157425"/>
                </a:lnTo>
                <a:lnTo>
                  <a:pt x="2019391" y="140135"/>
                </a:lnTo>
                <a:lnTo>
                  <a:pt x="2064701" y="123578"/>
                </a:lnTo>
                <a:lnTo>
                  <a:pt x="2110679" y="107808"/>
                </a:lnTo>
                <a:lnTo>
                  <a:pt x="2157424" y="92882"/>
                </a:lnTo>
                <a:lnTo>
                  <a:pt x="2205037" y="78858"/>
                </a:lnTo>
                <a:lnTo>
                  <a:pt x="2253617" y="65790"/>
                </a:lnTo>
                <a:lnTo>
                  <a:pt x="2303265" y="53736"/>
                </a:lnTo>
                <a:lnTo>
                  <a:pt x="2354080" y="42752"/>
                </a:lnTo>
                <a:lnTo>
                  <a:pt x="2406162" y="32895"/>
                </a:lnTo>
                <a:lnTo>
                  <a:pt x="2459612" y="24220"/>
                </a:lnTo>
                <a:lnTo>
                  <a:pt x="2514529" y="16785"/>
                </a:lnTo>
                <a:lnTo>
                  <a:pt x="2571014" y="10646"/>
                </a:lnTo>
                <a:lnTo>
                  <a:pt x="2629166" y="5859"/>
                </a:lnTo>
                <a:lnTo>
                  <a:pt x="2689086" y="2480"/>
                </a:lnTo>
                <a:lnTo>
                  <a:pt x="2748295" y="596"/>
                </a:lnTo>
                <a:lnTo>
                  <a:pt x="2808901" y="0"/>
                </a:lnTo>
                <a:lnTo>
                  <a:pt x="2870579" y="629"/>
                </a:lnTo>
                <a:lnTo>
                  <a:pt x="2933004" y="2422"/>
                </a:lnTo>
                <a:lnTo>
                  <a:pt x="2995852" y="5317"/>
                </a:lnTo>
                <a:lnTo>
                  <a:pt x="3058798" y="9252"/>
                </a:lnTo>
                <a:lnTo>
                  <a:pt x="3121518" y="14163"/>
                </a:lnTo>
                <a:lnTo>
                  <a:pt x="3183686" y="19990"/>
                </a:lnTo>
                <a:lnTo>
                  <a:pt x="3244979" y="26669"/>
                </a:lnTo>
                <a:lnTo>
                  <a:pt x="3305072" y="34139"/>
                </a:lnTo>
                <a:lnTo>
                  <a:pt x="3363640" y="42338"/>
                </a:lnTo>
                <a:lnTo>
                  <a:pt x="3420359" y="51203"/>
                </a:lnTo>
                <a:lnTo>
                  <a:pt x="3474904" y="60673"/>
                </a:lnTo>
                <a:lnTo>
                  <a:pt x="3526951" y="70684"/>
                </a:lnTo>
                <a:lnTo>
                  <a:pt x="3576175" y="81176"/>
                </a:lnTo>
                <a:lnTo>
                  <a:pt x="3622251" y="92085"/>
                </a:lnTo>
                <a:lnTo>
                  <a:pt x="3664855" y="103349"/>
                </a:lnTo>
                <a:lnTo>
                  <a:pt x="3703663" y="114907"/>
                </a:lnTo>
                <a:lnTo>
                  <a:pt x="3768589" y="138655"/>
                </a:lnTo>
                <a:lnTo>
                  <a:pt x="3814434" y="162830"/>
                </a:lnTo>
                <a:lnTo>
                  <a:pt x="3838600" y="186936"/>
                </a:lnTo>
                <a:lnTo>
                  <a:pt x="3841743" y="198807"/>
                </a:lnTo>
              </a:path>
            </a:pathLst>
          </a:custGeom>
          <a:noFill/>
          <a:ln cap="flat" cmpd="sng" w="9525">
            <a:solidFill>
              <a:srgbClr val="050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7"/>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Executor Config</a:t>
            </a:r>
            <a:endParaRPr/>
          </a:p>
        </p:txBody>
      </p:sp>
      <p:sp>
        <p:nvSpPr>
          <p:cNvPr id="448" name="Google Shape;448;p17"/>
          <p:cNvSpPr/>
          <p:nvPr/>
        </p:nvSpPr>
        <p:spPr>
          <a:xfrm>
            <a:off x="1842051" y="2594883"/>
            <a:ext cx="16626840" cy="5894705"/>
          </a:xfrm>
          <a:custGeom>
            <a:rect b="b" l="l" r="r" t="t"/>
            <a:pathLst>
              <a:path extrusionOk="0" h="5894705" w="16626840">
                <a:moveTo>
                  <a:pt x="16626447" y="5894449"/>
                </a:moveTo>
                <a:lnTo>
                  <a:pt x="0" y="5894449"/>
                </a:lnTo>
                <a:lnTo>
                  <a:pt x="0" y="0"/>
                </a:lnTo>
                <a:lnTo>
                  <a:pt x="16626447" y="0"/>
                </a:lnTo>
                <a:lnTo>
                  <a:pt x="16626447" y="5894449"/>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49" name="Google Shape;449;p17"/>
          <p:cNvSpPr txBox="1"/>
          <p:nvPr/>
        </p:nvSpPr>
        <p:spPr>
          <a:xfrm>
            <a:off x="1892472" y="2445119"/>
            <a:ext cx="16287115" cy="7037070"/>
          </a:xfrm>
          <a:prstGeom prst="rect">
            <a:avLst/>
          </a:prstGeom>
          <a:noFill/>
          <a:ln>
            <a:noFill/>
          </a:ln>
        </p:spPr>
        <p:txBody>
          <a:bodyPr anchorCtr="0" anchor="t" bIns="0" lIns="0" spcFirstLastPara="1" rIns="0" wrap="square" tIns="208275">
            <a:spAutoFit/>
          </a:bodyPr>
          <a:lstStyle/>
          <a:p>
            <a:pPr indent="-384175" lvl="0" marL="396875" marR="0" rtl="0" algn="l">
              <a:lnSpc>
                <a:spcPct val="100000"/>
              </a:lnSpc>
              <a:spcBef>
                <a:spcPts val="0"/>
              </a:spcBef>
              <a:spcAft>
                <a:spcPts val="0"/>
              </a:spcAft>
              <a:buClr>
                <a:srgbClr val="050A19"/>
              </a:buClr>
              <a:buSzPts val="2550"/>
              <a:buFont typeface="Arial"/>
              <a:buChar char="●"/>
            </a:pPr>
            <a:r>
              <a:rPr lang="en-US" sz="2550">
                <a:solidFill>
                  <a:srgbClr val="050A19"/>
                </a:solidFill>
                <a:latin typeface="Tahoma"/>
                <a:ea typeface="Tahoma"/>
                <a:cs typeface="Tahoma"/>
                <a:sym typeface="Tahoma"/>
              </a:rPr>
              <a:t>JOB &gt; Stage &gt; Task</a:t>
            </a:r>
            <a:endParaRPr sz="2550">
              <a:solidFill>
                <a:schemeClr val="dk1"/>
              </a:solidFill>
              <a:latin typeface="Tahoma"/>
              <a:ea typeface="Tahoma"/>
              <a:cs typeface="Tahoma"/>
              <a:sym typeface="Tahoma"/>
            </a:endParaRPr>
          </a:p>
          <a:p>
            <a:pPr indent="-384175" lvl="0" marL="396875" marR="0" rtl="0" algn="l">
              <a:lnSpc>
                <a:spcPct val="100000"/>
              </a:lnSpc>
              <a:spcBef>
                <a:spcPts val="1540"/>
              </a:spcBef>
              <a:spcAft>
                <a:spcPts val="0"/>
              </a:spcAft>
              <a:buClr>
                <a:srgbClr val="050A19"/>
              </a:buClr>
              <a:buSzPts val="2550"/>
              <a:buFont typeface="Arial"/>
              <a:buChar char="●"/>
            </a:pPr>
            <a:r>
              <a:rPr lang="en-US" sz="2550">
                <a:solidFill>
                  <a:srgbClr val="050A19"/>
                </a:solidFill>
                <a:latin typeface="Tahoma"/>
                <a:ea typeface="Tahoma"/>
                <a:cs typeface="Tahoma"/>
                <a:sym typeface="Tahoma"/>
              </a:rPr>
              <a:t>one job can have multiple Stage, One stage can have multiple task.</a:t>
            </a:r>
            <a:endParaRPr sz="2550">
              <a:solidFill>
                <a:schemeClr val="dk1"/>
              </a:solidFill>
              <a:latin typeface="Tahoma"/>
              <a:ea typeface="Tahoma"/>
              <a:cs typeface="Tahoma"/>
              <a:sym typeface="Tahoma"/>
            </a:endParaRPr>
          </a:p>
          <a:p>
            <a:pPr indent="-384175" lvl="0" marL="396875" marR="0" rtl="0" algn="l">
              <a:lnSpc>
                <a:spcPct val="100000"/>
              </a:lnSpc>
              <a:spcBef>
                <a:spcPts val="1540"/>
              </a:spcBef>
              <a:spcAft>
                <a:spcPts val="0"/>
              </a:spcAft>
              <a:buClr>
                <a:srgbClr val="050A19"/>
              </a:buClr>
              <a:buSzPts val="2550"/>
              <a:buFont typeface="Arial"/>
              <a:buChar char="●"/>
            </a:pPr>
            <a:r>
              <a:rPr lang="en-US" sz="2550">
                <a:solidFill>
                  <a:srgbClr val="050A19"/>
                </a:solidFill>
                <a:latin typeface="Tahoma"/>
                <a:ea typeface="Tahoma"/>
                <a:cs typeface="Tahoma"/>
                <a:sym typeface="Tahoma"/>
              </a:rPr>
              <a:t>And number of core = number of parallel task</a:t>
            </a:r>
            <a:endParaRPr sz="2550">
              <a:solidFill>
                <a:schemeClr val="dk1"/>
              </a:solidFill>
              <a:latin typeface="Tahoma"/>
              <a:ea typeface="Tahoma"/>
              <a:cs typeface="Tahoma"/>
              <a:sym typeface="Tahoma"/>
            </a:endParaRPr>
          </a:p>
          <a:p>
            <a:pPr indent="-384175" lvl="0" marL="396875" marR="0" rtl="0" algn="l">
              <a:lnSpc>
                <a:spcPct val="100000"/>
              </a:lnSpc>
              <a:spcBef>
                <a:spcPts val="1540"/>
              </a:spcBef>
              <a:spcAft>
                <a:spcPts val="0"/>
              </a:spcAft>
              <a:buClr>
                <a:srgbClr val="050A19"/>
              </a:buClr>
              <a:buSzPts val="2550"/>
              <a:buFont typeface="Arial"/>
              <a:buChar char="●"/>
            </a:pPr>
            <a:r>
              <a:rPr lang="en-US" sz="2550">
                <a:solidFill>
                  <a:srgbClr val="050A19"/>
                </a:solidFill>
                <a:latin typeface="Tahoma"/>
                <a:ea typeface="Tahoma"/>
                <a:cs typeface="Tahoma"/>
                <a:sym typeface="Tahoma"/>
              </a:rPr>
              <a:t>Here we have to give proper number of core to each executor in order to optimise the resources.</a:t>
            </a:r>
            <a:endParaRPr sz="2550">
              <a:solidFill>
                <a:schemeClr val="dk1"/>
              </a:solidFill>
              <a:latin typeface="Tahoma"/>
              <a:ea typeface="Tahoma"/>
              <a:cs typeface="Tahoma"/>
              <a:sym typeface="Tahoma"/>
            </a:endParaRPr>
          </a:p>
          <a:p>
            <a:pPr indent="-384810" lvl="0" marL="396875" marR="122554" rtl="0" algn="l">
              <a:lnSpc>
                <a:spcPct val="150300"/>
              </a:lnSpc>
              <a:spcBef>
                <a:spcPts val="0"/>
              </a:spcBef>
              <a:spcAft>
                <a:spcPts val="0"/>
              </a:spcAft>
              <a:buClr>
                <a:srgbClr val="050A19"/>
              </a:buClr>
              <a:buSzPts val="2550"/>
              <a:buFont typeface="Arial"/>
              <a:buChar char="●"/>
            </a:pPr>
            <a:r>
              <a:rPr lang="en-US" sz="2550">
                <a:solidFill>
                  <a:srgbClr val="050A19"/>
                </a:solidFill>
                <a:latin typeface="Tahoma"/>
                <a:ea typeface="Tahoma"/>
                <a:cs typeface="Tahoma"/>
                <a:sym typeface="Tahoma"/>
              </a:rPr>
              <a:t>Allocating more number of core to each executor will leads to more parallel task on each executor which can lead to outofmemory(OOM) error.</a:t>
            </a:r>
            <a:endParaRPr sz="2550">
              <a:solidFill>
                <a:schemeClr val="dk1"/>
              </a:solidFill>
              <a:latin typeface="Tahoma"/>
              <a:ea typeface="Tahoma"/>
              <a:cs typeface="Tahoma"/>
              <a:sym typeface="Tahoma"/>
            </a:endParaRPr>
          </a:p>
          <a:p>
            <a:pPr indent="-384810" lvl="0" marL="396875" marR="544830" rtl="0" algn="l">
              <a:lnSpc>
                <a:spcPct val="150300"/>
              </a:lnSpc>
              <a:spcBef>
                <a:spcPts val="5"/>
              </a:spcBef>
              <a:spcAft>
                <a:spcPts val="0"/>
              </a:spcAft>
              <a:buClr>
                <a:srgbClr val="050A19"/>
              </a:buClr>
              <a:buSzPts val="2550"/>
              <a:buFont typeface="Arial"/>
              <a:buChar char="●"/>
            </a:pPr>
            <a:r>
              <a:rPr lang="en-US" sz="2550">
                <a:solidFill>
                  <a:srgbClr val="050A19"/>
                </a:solidFill>
                <a:latin typeface="Tahoma"/>
                <a:ea typeface="Tahoma"/>
                <a:cs typeface="Tahoma"/>
                <a:sym typeface="Tahoma"/>
              </a:rPr>
              <a:t>Allocating less core per executor will reduce the parallelism and will the the benefit of it. Also the executor memory will not be fully optimised.</a:t>
            </a:r>
            <a:endParaRPr sz="2550">
              <a:solidFill>
                <a:schemeClr val="dk1"/>
              </a:solidFill>
              <a:latin typeface="Tahoma"/>
              <a:ea typeface="Tahoma"/>
              <a:cs typeface="Tahoma"/>
              <a:sym typeface="Tahoma"/>
            </a:endParaRPr>
          </a:p>
          <a:p>
            <a:pPr indent="-384810" lvl="0" marL="396875" marR="5080" rtl="0" algn="l">
              <a:lnSpc>
                <a:spcPct val="150300"/>
              </a:lnSpc>
              <a:spcBef>
                <a:spcPts val="0"/>
              </a:spcBef>
              <a:spcAft>
                <a:spcPts val="0"/>
              </a:spcAft>
              <a:buClr>
                <a:srgbClr val="050A19"/>
              </a:buClr>
              <a:buSzPts val="2550"/>
              <a:buFont typeface="Arial"/>
              <a:buChar char="●"/>
            </a:pPr>
            <a:r>
              <a:rPr lang="en-US" sz="2550">
                <a:solidFill>
                  <a:srgbClr val="050A19"/>
                </a:solidFill>
                <a:latin typeface="Tahoma"/>
                <a:ea typeface="Tahoma"/>
                <a:cs typeface="Tahoma"/>
                <a:sym typeface="Tahoma"/>
              </a:rPr>
              <a:t>After Many iterations people recommend to allocate 5 cores per executor in order to get maximum benefit of parallelism and proper memory uses.</a:t>
            </a:r>
            <a:endParaRPr sz="2550">
              <a:solidFill>
                <a:schemeClr val="dk1"/>
              </a:solidFill>
              <a:latin typeface="Tahoma"/>
              <a:ea typeface="Tahoma"/>
              <a:cs typeface="Tahoma"/>
              <a:sym typeface="Tahoma"/>
            </a:endParaRPr>
          </a:p>
          <a:p>
            <a:pPr indent="0" lvl="0" marL="0" marR="0" rtl="0" algn="l">
              <a:lnSpc>
                <a:spcPct val="100000"/>
              </a:lnSpc>
              <a:spcBef>
                <a:spcPts val="3060"/>
              </a:spcBef>
              <a:spcAft>
                <a:spcPts val="0"/>
              </a:spcAft>
              <a:buNone/>
            </a:pPr>
            <a:r>
              <a:t/>
            </a:r>
            <a:endParaRPr sz="2550">
              <a:solidFill>
                <a:schemeClr val="dk1"/>
              </a:solidFill>
              <a:latin typeface="Tahoma"/>
              <a:ea typeface="Tahoma"/>
              <a:cs typeface="Tahoma"/>
              <a:sym typeface="Tahoma"/>
            </a:endParaRPr>
          </a:p>
          <a:p>
            <a:pPr indent="0" lvl="0" marL="19685" marR="0" rtl="0" algn="l">
              <a:lnSpc>
                <a:spcPct val="100000"/>
              </a:lnSpc>
              <a:spcBef>
                <a:spcPts val="0"/>
              </a:spcBef>
              <a:spcAft>
                <a:spcPts val="0"/>
              </a:spcAft>
              <a:buNone/>
            </a:pPr>
            <a:r>
              <a:rPr b="1" lang="en-US" sz="2550">
                <a:solidFill>
                  <a:srgbClr val="050A19"/>
                </a:solidFill>
                <a:latin typeface="Arial"/>
                <a:ea typeface="Arial"/>
                <a:cs typeface="Arial"/>
                <a:sym typeface="Arial"/>
              </a:rPr>
              <a:t>./bin/spark-submit --driver-memory 8G --executor-memory 16G --num-executors 3 --executor-cores 5</a:t>
            </a:r>
            <a:endParaRPr sz="255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8"/>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Memory Tuning</a:t>
            </a:r>
            <a:endParaRPr/>
          </a:p>
        </p:txBody>
      </p:sp>
      <p:sp>
        <p:nvSpPr>
          <p:cNvPr id="455" name="Google Shape;455;p18"/>
          <p:cNvSpPr/>
          <p:nvPr/>
        </p:nvSpPr>
        <p:spPr>
          <a:xfrm>
            <a:off x="1842051" y="2594883"/>
            <a:ext cx="16690975" cy="7240270"/>
          </a:xfrm>
          <a:custGeom>
            <a:rect b="b" l="l" r="r" t="t"/>
            <a:pathLst>
              <a:path extrusionOk="0" h="7240270" w="16690975">
                <a:moveTo>
                  <a:pt x="16690509" y="7239999"/>
                </a:moveTo>
                <a:lnTo>
                  <a:pt x="0" y="7239999"/>
                </a:lnTo>
                <a:lnTo>
                  <a:pt x="0" y="0"/>
                </a:lnTo>
                <a:lnTo>
                  <a:pt x="16690509" y="0"/>
                </a:lnTo>
                <a:lnTo>
                  <a:pt x="16690509" y="7239999"/>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56" name="Google Shape;456;p18"/>
          <p:cNvSpPr txBox="1"/>
          <p:nvPr/>
        </p:nvSpPr>
        <p:spPr>
          <a:xfrm>
            <a:off x="1892472" y="2445119"/>
            <a:ext cx="16296640" cy="6452870"/>
          </a:xfrm>
          <a:prstGeom prst="rect">
            <a:avLst/>
          </a:prstGeom>
          <a:noFill/>
          <a:ln>
            <a:noFill/>
          </a:ln>
        </p:spPr>
        <p:txBody>
          <a:bodyPr anchorCtr="0" anchor="t" bIns="0" lIns="0" spcFirstLastPara="1" rIns="0" wrap="square" tIns="208275">
            <a:spAutoFit/>
          </a:bodyPr>
          <a:lstStyle/>
          <a:p>
            <a:pPr indent="0" lvl="0" marL="19685" marR="0" rtl="0" algn="l">
              <a:lnSpc>
                <a:spcPct val="100000"/>
              </a:lnSpc>
              <a:spcBef>
                <a:spcPts val="0"/>
              </a:spcBef>
              <a:spcAft>
                <a:spcPts val="0"/>
              </a:spcAft>
              <a:buNone/>
            </a:pPr>
            <a:r>
              <a:rPr lang="en-US" sz="2550">
                <a:solidFill>
                  <a:srgbClr val="050A19"/>
                </a:solidFill>
                <a:latin typeface="Tahoma"/>
                <a:ea typeface="Tahoma"/>
                <a:cs typeface="Tahoma"/>
                <a:sym typeface="Tahoma"/>
              </a:rPr>
              <a:t>There are three considerations in tuning memory usage:</a:t>
            </a:r>
            <a:endParaRPr sz="2550">
              <a:solidFill>
                <a:schemeClr val="dk1"/>
              </a:solidFill>
              <a:latin typeface="Tahoma"/>
              <a:ea typeface="Tahoma"/>
              <a:cs typeface="Tahoma"/>
              <a:sym typeface="Tahoma"/>
            </a:endParaRPr>
          </a:p>
          <a:p>
            <a:pPr indent="-467994" lvl="0" marL="480694" marR="0" rtl="0" algn="l">
              <a:lnSpc>
                <a:spcPct val="100000"/>
              </a:lnSpc>
              <a:spcBef>
                <a:spcPts val="1540"/>
              </a:spcBef>
              <a:spcAft>
                <a:spcPts val="0"/>
              </a:spcAft>
              <a:buClr>
                <a:srgbClr val="050A19"/>
              </a:buClr>
              <a:buSzPts val="2550"/>
              <a:buFont typeface="Arial"/>
              <a:buChar char="●"/>
            </a:pPr>
            <a:r>
              <a:rPr b="1" lang="en-US" sz="2550">
                <a:solidFill>
                  <a:srgbClr val="050A19"/>
                </a:solidFill>
                <a:latin typeface="Arial"/>
                <a:ea typeface="Arial"/>
                <a:cs typeface="Arial"/>
                <a:sym typeface="Arial"/>
              </a:rPr>
              <a:t>the amount of memory used by your objects (you may want your entire dataset to fit in memory),</a:t>
            </a:r>
            <a:endParaRPr sz="2550">
              <a:solidFill>
                <a:schemeClr val="dk1"/>
              </a:solidFill>
              <a:latin typeface="Arial"/>
              <a:ea typeface="Arial"/>
              <a:cs typeface="Arial"/>
              <a:sym typeface="Arial"/>
            </a:endParaRPr>
          </a:p>
          <a:p>
            <a:pPr indent="-467994" lvl="0" marL="480694" marR="0" rtl="0" algn="l">
              <a:lnSpc>
                <a:spcPct val="100000"/>
              </a:lnSpc>
              <a:spcBef>
                <a:spcPts val="1540"/>
              </a:spcBef>
              <a:spcAft>
                <a:spcPts val="0"/>
              </a:spcAft>
              <a:buClr>
                <a:srgbClr val="050A19"/>
              </a:buClr>
              <a:buSzPts val="2550"/>
              <a:buFont typeface="Arial"/>
              <a:buChar char="●"/>
            </a:pPr>
            <a:r>
              <a:rPr b="1" lang="en-US" sz="2550">
                <a:solidFill>
                  <a:srgbClr val="050A19"/>
                </a:solidFill>
                <a:latin typeface="Arial"/>
                <a:ea typeface="Arial"/>
                <a:cs typeface="Arial"/>
                <a:sym typeface="Arial"/>
              </a:rPr>
              <a:t>the cost of accessing those objects, and</a:t>
            </a:r>
            <a:endParaRPr sz="2550">
              <a:solidFill>
                <a:schemeClr val="dk1"/>
              </a:solidFill>
              <a:latin typeface="Arial"/>
              <a:ea typeface="Arial"/>
              <a:cs typeface="Arial"/>
              <a:sym typeface="Arial"/>
            </a:endParaRPr>
          </a:p>
          <a:p>
            <a:pPr indent="-467994" lvl="0" marL="480694" marR="0" rtl="0" algn="l">
              <a:lnSpc>
                <a:spcPct val="100000"/>
              </a:lnSpc>
              <a:spcBef>
                <a:spcPts val="1540"/>
              </a:spcBef>
              <a:spcAft>
                <a:spcPts val="0"/>
              </a:spcAft>
              <a:buClr>
                <a:srgbClr val="050A19"/>
              </a:buClr>
              <a:buSzPts val="2550"/>
              <a:buFont typeface="Arial"/>
              <a:buChar char="●"/>
            </a:pPr>
            <a:r>
              <a:rPr b="1" lang="en-US" sz="2550">
                <a:solidFill>
                  <a:srgbClr val="050A19"/>
                </a:solidFill>
                <a:latin typeface="Arial"/>
                <a:ea typeface="Arial"/>
                <a:cs typeface="Arial"/>
                <a:sym typeface="Arial"/>
              </a:rPr>
              <a:t>the overhead of garbage collection</a:t>
            </a:r>
            <a:endParaRPr sz="2550">
              <a:solidFill>
                <a:schemeClr val="dk1"/>
              </a:solidFill>
              <a:latin typeface="Arial"/>
              <a:ea typeface="Arial"/>
              <a:cs typeface="Arial"/>
              <a:sym typeface="Arial"/>
            </a:endParaRPr>
          </a:p>
          <a:p>
            <a:pPr indent="0" lvl="0" marL="0" marR="0" rtl="0" algn="l">
              <a:lnSpc>
                <a:spcPct val="100000"/>
              </a:lnSpc>
              <a:spcBef>
                <a:spcPts val="1670"/>
              </a:spcBef>
              <a:spcAft>
                <a:spcPts val="0"/>
              </a:spcAft>
              <a:buClr>
                <a:schemeClr val="dk1"/>
              </a:buClr>
              <a:buSzPts val="2550"/>
              <a:buFont typeface="Arial"/>
              <a:buNone/>
            </a:pPr>
            <a:r>
              <a:t/>
            </a:r>
            <a:endParaRPr sz="2550">
              <a:solidFill>
                <a:schemeClr val="dk1"/>
              </a:solidFill>
              <a:latin typeface="Arial"/>
              <a:ea typeface="Arial"/>
              <a:cs typeface="Arial"/>
              <a:sym typeface="Arial"/>
            </a:endParaRPr>
          </a:p>
          <a:p>
            <a:pPr indent="-384810" lvl="0" marL="396875" marR="448944" rtl="0" algn="l">
              <a:lnSpc>
                <a:spcPct val="150300"/>
              </a:lnSpc>
              <a:spcBef>
                <a:spcPts val="0"/>
              </a:spcBef>
              <a:spcAft>
                <a:spcPts val="0"/>
              </a:spcAft>
              <a:buClr>
                <a:srgbClr val="050A19"/>
              </a:buClr>
              <a:buSzPts val="2550"/>
              <a:buFont typeface="Arial"/>
              <a:buChar char="●"/>
            </a:pPr>
            <a:r>
              <a:rPr lang="en-US" sz="2550">
                <a:solidFill>
                  <a:srgbClr val="050A19"/>
                </a:solidFill>
                <a:latin typeface="Tahoma"/>
                <a:ea typeface="Tahoma"/>
                <a:cs typeface="Tahoma"/>
                <a:sym typeface="Tahoma"/>
              </a:rPr>
              <a:t>String data types uses less storage space compared to Linked List and Map as these objects not only has a header, but also pointers (typically 8 bytes each) to the next object in the list.</a:t>
            </a:r>
            <a:endParaRPr sz="2550">
              <a:solidFill>
                <a:schemeClr val="dk1"/>
              </a:solidFill>
              <a:latin typeface="Tahoma"/>
              <a:ea typeface="Tahoma"/>
              <a:cs typeface="Tahoma"/>
              <a:sym typeface="Tahoma"/>
            </a:endParaRPr>
          </a:p>
          <a:p>
            <a:pPr indent="-384175" lvl="0" marL="396875" marR="0" rtl="0" algn="l">
              <a:lnSpc>
                <a:spcPct val="100000"/>
              </a:lnSpc>
              <a:spcBef>
                <a:spcPts val="1540"/>
              </a:spcBef>
              <a:spcAft>
                <a:spcPts val="0"/>
              </a:spcAft>
              <a:buClr>
                <a:srgbClr val="050A19"/>
              </a:buClr>
              <a:buSzPts val="2550"/>
              <a:buFont typeface="Arial"/>
              <a:buChar char="●"/>
            </a:pPr>
            <a:r>
              <a:rPr lang="en-US" sz="2550">
                <a:solidFill>
                  <a:srgbClr val="050A19"/>
                </a:solidFill>
                <a:latin typeface="Tahoma"/>
                <a:ea typeface="Tahoma"/>
                <a:cs typeface="Tahoma"/>
                <a:sym typeface="Tahoma"/>
              </a:rPr>
              <a:t>We can also optimise the memory uses by storing data in a serialized format.</a:t>
            </a:r>
            <a:endParaRPr sz="2550">
              <a:solidFill>
                <a:schemeClr val="dk1"/>
              </a:solidFill>
              <a:latin typeface="Tahoma"/>
              <a:ea typeface="Tahoma"/>
              <a:cs typeface="Tahoma"/>
              <a:sym typeface="Tahoma"/>
            </a:endParaRPr>
          </a:p>
          <a:p>
            <a:pPr indent="-384175" lvl="0" marL="396875" marR="0" rtl="0" algn="l">
              <a:lnSpc>
                <a:spcPct val="100000"/>
              </a:lnSpc>
              <a:spcBef>
                <a:spcPts val="1540"/>
              </a:spcBef>
              <a:spcAft>
                <a:spcPts val="0"/>
              </a:spcAft>
              <a:buClr>
                <a:srgbClr val="050A19"/>
              </a:buClr>
              <a:buSzPts val="2550"/>
              <a:buFont typeface="Arial"/>
              <a:buChar char="●"/>
            </a:pPr>
            <a:r>
              <a:rPr lang="en-US" sz="2550">
                <a:solidFill>
                  <a:srgbClr val="050A19"/>
                </a:solidFill>
                <a:latin typeface="Tahoma"/>
                <a:ea typeface="Tahoma"/>
                <a:cs typeface="Tahoma"/>
                <a:sym typeface="Tahoma"/>
              </a:rPr>
              <a:t>Java Objects are fast to access but consumes 2-5 times more space than the “raw” data inside their fields.</a:t>
            </a:r>
            <a:endParaRPr sz="2550">
              <a:solidFill>
                <a:schemeClr val="dk1"/>
              </a:solidFill>
              <a:latin typeface="Tahoma"/>
              <a:ea typeface="Tahoma"/>
              <a:cs typeface="Tahoma"/>
              <a:sym typeface="Tahoma"/>
            </a:endParaRPr>
          </a:p>
          <a:p>
            <a:pPr indent="-384810" lvl="0" marL="396875" marR="5080" rtl="0" algn="l">
              <a:lnSpc>
                <a:spcPct val="150300"/>
              </a:lnSpc>
              <a:spcBef>
                <a:spcPts val="0"/>
              </a:spcBef>
              <a:spcAft>
                <a:spcPts val="0"/>
              </a:spcAft>
              <a:buClr>
                <a:srgbClr val="050A19"/>
              </a:buClr>
              <a:buSzPts val="2550"/>
              <a:buFont typeface="Arial"/>
              <a:buChar char="●"/>
            </a:pPr>
            <a:r>
              <a:rPr lang="en-US" sz="2550">
                <a:solidFill>
                  <a:srgbClr val="050A19"/>
                </a:solidFill>
                <a:latin typeface="Tahoma"/>
                <a:ea typeface="Tahoma"/>
                <a:cs typeface="Tahoma"/>
                <a:sym typeface="Tahoma"/>
              </a:rPr>
              <a:t>using data structures with fewer objects and caching data in serialized format can help in reduce the Garbage collection cost. Broadcasting variable also help us in reducing GC.</a:t>
            </a:r>
            <a:endParaRPr sz="2550">
              <a:solidFill>
                <a:schemeClr val="dk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9"/>
          <p:cNvSpPr txBox="1"/>
          <p:nvPr>
            <p:ph idx="4294967295" type="title"/>
          </p:nvPr>
        </p:nvSpPr>
        <p:spPr>
          <a:xfrm>
            <a:off x="501650" y="3547817"/>
            <a:ext cx="16408400" cy="1000615"/>
          </a:xfrm>
          <a:prstGeom prst="rect">
            <a:avLst/>
          </a:prstGeom>
          <a:noFill/>
          <a:ln>
            <a:noFill/>
          </a:ln>
        </p:spPr>
        <p:txBody>
          <a:bodyPr anchorCtr="0" anchor="ctr" bIns="0" lIns="0" spcFirstLastPara="1" rIns="0" wrap="square" tIns="143975">
            <a:spAutoFit/>
          </a:bodyPr>
          <a:lstStyle/>
          <a:p>
            <a:pPr indent="0" lvl="0" marL="17451" marR="6980" rtl="0" algn="l">
              <a:lnSpc>
                <a:spcPct val="221801"/>
              </a:lnSpc>
              <a:spcBef>
                <a:spcPts val="0"/>
              </a:spcBef>
              <a:spcAft>
                <a:spcPts val="0"/>
              </a:spcAft>
              <a:buClr>
                <a:srgbClr val="3F3F3F"/>
              </a:buClr>
              <a:buSzPts val="3463"/>
              <a:buFont typeface="Open Sans"/>
              <a:buNone/>
            </a:pPr>
            <a:r>
              <a:rPr b="1" lang="en-US" sz="3463">
                <a:latin typeface="Open Sans"/>
                <a:ea typeface="Open Sans"/>
                <a:cs typeface="Open Sans"/>
                <a:sym typeface="Open Sans"/>
              </a:rPr>
              <a:t>From Query Plan to Query Performance:</a:t>
            </a:r>
            <a:endParaRPr/>
          </a:p>
        </p:txBody>
      </p:sp>
      <p:sp>
        <p:nvSpPr>
          <p:cNvPr id="462" name="Google Shape;462;p19"/>
          <p:cNvSpPr txBox="1"/>
          <p:nvPr/>
        </p:nvSpPr>
        <p:spPr>
          <a:xfrm>
            <a:off x="630630" y="5323097"/>
            <a:ext cx="14260473" cy="817322"/>
          </a:xfrm>
          <a:prstGeom prst="rect">
            <a:avLst/>
          </a:prstGeom>
          <a:noFill/>
          <a:ln>
            <a:noFill/>
          </a:ln>
        </p:spPr>
        <p:txBody>
          <a:bodyPr anchorCtr="0" anchor="t" bIns="0" lIns="0" spcFirstLastPara="1" rIns="0" wrap="square" tIns="102075">
            <a:spAutoFit/>
          </a:bodyPr>
          <a:lstStyle/>
          <a:p>
            <a:pPr indent="0" lvl="0" marL="17451" marR="6980" rtl="0" algn="l">
              <a:lnSpc>
                <a:spcPct val="150000"/>
              </a:lnSpc>
              <a:spcBef>
                <a:spcPts val="0"/>
              </a:spcBef>
              <a:spcAft>
                <a:spcPts val="0"/>
              </a:spcAft>
              <a:buNone/>
            </a:pPr>
            <a:r>
              <a:rPr b="1" lang="en-US" sz="3463">
                <a:solidFill>
                  <a:srgbClr val="3F3F3F"/>
                </a:solidFill>
                <a:latin typeface="Open Sans"/>
                <a:ea typeface="Open Sans"/>
                <a:cs typeface="Open Sans"/>
                <a:sym typeface="Open Sans"/>
              </a:rPr>
              <a:t>Supercharging your Spark Queries using the Spark UI SQL Tab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
          <p:cNvSpPr txBox="1"/>
          <p:nvPr>
            <p:ph type="title"/>
          </p:nvPr>
        </p:nvSpPr>
        <p:spPr>
          <a:xfrm>
            <a:off x="-12565" y="759671"/>
            <a:ext cx="19742015" cy="764312"/>
          </a:xfrm>
          <a:prstGeom prst="rect">
            <a:avLst/>
          </a:prstGeom>
          <a:noFill/>
          <a:ln>
            <a:noFill/>
          </a:ln>
        </p:spPr>
        <p:txBody>
          <a:bodyPr anchorCtr="0" anchor="ctr" bIns="0" lIns="0" spcFirstLastPara="1" rIns="0" wrap="square" tIns="12700">
            <a:spAutoFit/>
          </a:bodyPr>
          <a:lstStyle/>
          <a:p>
            <a:pPr indent="0" lvl="0" marL="3308984" rtl="0" algn="l">
              <a:lnSpc>
                <a:spcPct val="100000"/>
              </a:lnSpc>
              <a:spcBef>
                <a:spcPts val="100"/>
              </a:spcBef>
              <a:spcAft>
                <a:spcPts val="0"/>
              </a:spcAft>
              <a:buClr>
                <a:srgbClr val="3F3F3F"/>
              </a:buClr>
              <a:buSzPts val="4400"/>
              <a:buNone/>
            </a:pPr>
            <a:r>
              <a:rPr lang="en-US" sz="4800">
                <a:latin typeface="Roboto"/>
                <a:ea typeface="Roboto"/>
                <a:cs typeface="Roboto"/>
                <a:sym typeface="Roboto"/>
              </a:rPr>
              <a:t>Introduction</a:t>
            </a:r>
            <a:endParaRPr/>
          </a:p>
        </p:txBody>
      </p:sp>
      <p:sp>
        <p:nvSpPr>
          <p:cNvPr id="295" name="Google Shape;295;p2"/>
          <p:cNvSpPr txBox="1"/>
          <p:nvPr/>
        </p:nvSpPr>
        <p:spPr>
          <a:xfrm>
            <a:off x="1842051" y="3371938"/>
            <a:ext cx="15633700" cy="3152145"/>
          </a:xfrm>
          <a:prstGeom prst="rect">
            <a:avLst/>
          </a:prstGeom>
          <a:solidFill>
            <a:srgbClr val="D6D6D6"/>
          </a:solidFill>
          <a:ln>
            <a:noFill/>
          </a:ln>
        </p:spPr>
        <p:txBody>
          <a:bodyPr anchorCtr="0" anchor="t" bIns="0" lIns="0" spcFirstLastPara="1" rIns="0" wrap="square" tIns="60950">
            <a:spAutoFit/>
          </a:bodyPr>
          <a:lstStyle/>
          <a:p>
            <a:pPr indent="-377825" lvl="0" marL="447040" marR="0" rtl="0" algn="l">
              <a:lnSpc>
                <a:spcPct val="150000"/>
              </a:lnSpc>
              <a:spcBef>
                <a:spcPts val="0"/>
              </a:spcBef>
              <a:spcAft>
                <a:spcPts val="0"/>
              </a:spcAft>
              <a:buClr>
                <a:srgbClr val="050A19"/>
              </a:buClr>
              <a:buSzPts val="2800"/>
              <a:buFont typeface="Arial"/>
              <a:buChar char="●"/>
            </a:pPr>
            <a:r>
              <a:rPr lang="en-US" sz="2800">
                <a:solidFill>
                  <a:srgbClr val="050A19"/>
                </a:solidFill>
                <a:latin typeface="Roboto"/>
                <a:ea typeface="Roboto"/>
                <a:cs typeface="Roboto"/>
                <a:sym typeface="Roboto"/>
              </a:rPr>
              <a:t>Apache Spark is Open Source, in-memory computation framework.</a:t>
            </a:r>
            <a:endParaRPr sz="2800">
              <a:solidFill>
                <a:schemeClr val="dk1"/>
              </a:solidFill>
              <a:latin typeface="Roboto"/>
              <a:ea typeface="Roboto"/>
              <a:cs typeface="Roboto"/>
              <a:sym typeface="Roboto"/>
            </a:endParaRPr>
          </a:p>
          <a:p>
            <a:pPr indent="-377825" lvl="0" marL="447040" marR="0" rtl="0" algn="l">
              <a:lnSpc>
                <a:spcPct val="150000"/>
              </a:lnSpc>
              <a:spcBef>
                <a:spcPts val="1510"/>
              </a:spcBef>
              <a:spcAft>
                <a:spcPts val="0"/>
              </a:spcAft>
              <a:buClr>
                <a:srgbClr val="050A19"/>
              </a:buClr>
              <a:buSzPts val="2800"/>
              <a:buFont typeface="Arial"/>
              <a:buChar char="●"/>
            </a:pPr>
            <a:r>
              <a:rPr lang="en-US" sz="2800">
                <a:solidFill>
                  <a:srgbClr val="050A19"/>
                </a:solidFill>
                <a:latin typeface="Roboto"/>
                <a:ea typeface="Roboto"/>
                <a:cs typeface="Roboto"/>
                <a:sym typeface="Roboto"/>
              </a:rPr>
              <a:t>It gives high performance for both batch as well as streaming job.</a:t>
            </a:r>
            <a:endParaRPr sz="2800">
              <a:solidFill>
                <a:schemeClr val="dk1"/>
              </a:solidFill>
              <a:latin typeface="Roboto"/>
              <a:ea typeface="Roboto"/>
              <a:cs typeface="Roboto"/>
              <a:sym typeface="Roboto"/>
            </a:endParaRPr>
          </a:p>
          <a:p>
            <a:pPr indent="-377825" lvl="0" marL="447040" marR="0" rtl="0" algn="l">
              <a:lnSpc>
                <a:spcPct val="150000"/>
              </a:lnSpc>
              <a:spcBef>
                <a:spcPts val="1515"/>
              </a:spcBef>
              <a:spcAft>
                <a:spcPts val="0"/>
              </a:spcAft>
              <a:buClr>
                <a:srgbClr val="050A19"/>
              </a:buClr>
              <a:buSzPts val="2800"/>
              <a:buFont typeface="Arial"/>
              <a:buChar char="●"/>
            </a:pPr>
            <a:r>
              <a:rPr lang="en-US" sz="2800">
                <a:solidFill>
                  <a:srgbClr val="050A19"/>
                </a:solidFill>
                <a:latin typeface="Roboto"/>
                <a:ea typeface="Roboto"/>
                <a:cs typeface="Roboto"/>
                <a:sym typeface="Roboto"/>
              </a:rPr>
              <a:t>It deals of big data processing.</a:t>
            </a:r>
            <a:endParaRPr sz="2800">
              <a:solidFill>
                <a:schemeClr val="dk1"/>
              </a:solidFill>
              <a:latin typeface="Roboto"/>
              <a:ea typeface="Roboto"/>
              <a:cs typeface="Roboto"/>
              <a:sym typeface="Roboto"/>
            </a:endParaRPr>
          </a:p>
          <a:p>
            <a:pPr indent="-459104" lvl="0" marL="528320" marR="0" rtl="0" algn="l">
              <a:lnSpc>
                <a:spcPct val="150000"/>
              </a:lnSpc>
              <a:spcBef>
                <a:spcPts val="1510"/>
              </a:spcBef>
              <a:spcAft>
                <a:spcPts val="0"/>
              </a:spcAft>
              <a:buClr>
                <a:srgbClr val="050A19"/>
              </a:buClr>
              <a:buSzPts val="2800"/>
              <a:buFont typeface="Arial"/>
              <a:buChar char="●"/>
            </a:pPr>
            <a:r>
              <a:rPr lang="en-US" sz="2800">
                <a:solidFill>
                  <a:srgbClr val="050A19"/>
                </a:solidFill>
                <a:latin typeface="Roboto"/>
                <a:ea typeface="Roboto"/>
                <a:cs typeface="Roboto"/>
                <a:sym typeface="Roboto"/>
              </a:rPr>
              <a:t>it is approx 100 times faster than mapreduce, because of in-memory computation</a:t>
            </a:r>
            <a:endParaRPr sz="2800">
              <a:solidFill>
                <a:schemeClr val="dk1"/>
              </a:solidFill>
              <a:latin typeface="Roboto"/>
              <a:ea typeface="Roboto"/>
              <a:cs typeface="Roboto"/>
              <a:sym typeface="Roboto"/>
            </a:endParaRPr>
          </a:p>
        </p:txBody>
      </p:sp>
      <p:sp>
        <p:nvSpPr>
          <p:cNvPr id="296" name="Google Shape;296;p2"/>
          <p:cNvSpPr txBox="1"/>
          <p:nvPr/>
        </p:nvSpPr>
        <p:spPr>
          <a:xfrm>
            <a:off x="1842052" y="7223191"/>
            <a:ext cx="16430074" cy="1936684"/>
          </a:xfrm>
          <a:prstGeom prst="rect">
            <a:avLst/>
          </a:prstGeom>
          <a:noFill/>
          <a:ln>
            <a:noFill/>
          </a:ln>
        </p:spPr>
        <p:txBody>
          <a:bodyPr anchorCtr="0" anchor="t" bIns="0" lIns="0" spcFirstLastPara="1" rIns="0" wrap="square" tIns="12050">
            <a:spAutoFit/>
          </a:bodyPr>
          <a:lstStyle/>
          <a:p>
            <a:pPr indent="0" lvl="0" marL="12700" marR="5080" rtl="0" algn="l">
              <a:lnSpc>
                <a:spcPct val="151400"/>
              </a:lnSpc>
              <a:spcBef>
                <a:spcPts val="0"/>
              </a:spcBef>
              <a:spcAft>
                <a:spcPts val="0"/>
              </a:spcAft>
              <a:buNone/>
            </a:pPr>
            <a:r>
              <a:rPr b="1" lang="en-US" sz="2800">
                <a:solidFill>
                  <a:srgbClr val="050A19"/>
                </a:solidFill>
                <a:latin typeface="Roboto"/>
                <a:ea typeface="Roboto"/>
                <a:cs typeface="Roboto"/>
                <a:sym typeface="Roboto"/>
              </a:rPr>
              <a:t>As it deals with the big data processing application it also involves lot of uses of resources such as CPU, RAM and Storage. Optimising one or more together will leads to saving a lot cost reduction.</a:t>
            </a:r>
            <a:endParaRPr sz="2800">
              <a:solidFill>
                <a:schemeClr val="dk1"/>
              </a:solidFill>
              <a:latin typeface="Roboto"/>
              <a:ea typeface="Roboto"/>
              <a:cs typeface="Roboto"/>
              <a:sym typeface="Roboto"/>
            </a:endParaRPr>
          </a:p>
          <a:p>
            <a:pPr indent="0" lvl="0" marL="12700" marR="0" rtl="0" algn="l">
              <a:lnSpc>
                <a:spcPct val="100000"/>
              </a:lnSpc>
              <a:spcBef>
                <a:spcPts val="1510"/>
              </a:spcBef>
              <a:spcAft>
                <a:spcPts val="0"/>
              </a:spcAft>
              <a:buNone/>
            </a:pPr>
            <a:r>
              <a:rPr b="1" lang="en-US" sz="2800">
                <a:solidFill>
                  <a:srgbClr val="050A19"/>
                </a:solidFill>
                <a:latin typeface="Roboto"/>
                <a:ea typeface="Roboto"/>
                <a:cs typeface="Roboto"/>
                <a:sym typeface="Roboto"/>
              </a:rPr>
              <a:t>In the upcoming 40 minute we will learn about the approaches which will help to do so.</a:t>
            </a:r>
            <a:endParaRPr sz="2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0"/>
          <p:cNvSpPr txBox="1"/>
          <p:nvPr>
            <p:ph type="title"/>
          </p:nvPr>
        </p:nvSpPr>
        <p:spPr>
          <a:xfrm>
            <a:off x="-12565" y="324753"/>
            <a:ext cx="20129230" cy="769109"/>
          </a:xfrm>
          <a:prstGeom prst="rect">
            <a:avLst/>
          </a:prstGeom>
          <a:noFill/>
          <a:ln>
            <a:noFill/>
          </a:ln>
        </p:spPr>
        <p:txBody>
          <a:bodyPr anchorCtr="0" anchor="ctr" bIns="0" lIns="0" spcFirstLastPara="1" rIns="0" wrap="square" tIns="1745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Agenda</a:t>
            </a:r>
            <a:endParaRPr/>
          </a:p>
        </p:txBody>
      </p:sp>
      <p:sp>
        <p:nvSpPr>
          <p:cNvPr id="468" name="Google Shape;468;p20"/>
          <p:cNvSpPr txBox="1"/>
          <p:nvPr/>
        </p:nvSpPr>
        <p:spPr>
          <a:xfrm>
            <a:off x="978278" y="2815667"/>
            <a:ext cx="12731372" cy="412464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4672">
                <a:solidFill>
                  <a:srgbClr val="00AA73"/>
                </a:solidFill>
                <a:latin typeface="Tahoma"/>
                <a:ea typeface="Tahoma"/>
                <a:cs typeface="Tahoma"/>
                <a:sym typeface="Tahoma"/>
              </a:rPr>
              <a:t>Introduction to Spark SQL Tab</a:t>
            </a:r>
            <a:endParaRPr sz="4672">
              <a:solidFill>
                <a:schemeClr val="dk1"/>
              </a:solidFill>
              <a:latin typeface="Tahoma"/>
              <a:ea typeface="Tahoma"/>
              <a:cs typeface="Tahoma"/>
              <a:sym typeface="Tahoma"/>
            </a:endParaRPr>
          </a:p>
          <a:p>
            <a:pPr indent="0" lvl="0" marL="0" marR="0" rtl="0" algn="l">
              <a:spcBef>
                <a:spcPts val="2789"/>
              </a:spcBef>
              <a:spcAft>
                <a:spcPts val="0"/>
              </a:spcAft>
              <a:buNone/>
            </a:pPr>
            <a:r>
              <a:t/>
            </a:r>
            <a:endParaRPr sz="4672">
              <a:solidFill>
                <a:schemeClr val="dk1"/>
              </a:solidFill>
              <a:latin typeface="Tahoma"/>
              <a:ea typeface="Tahoma"/>
              <a:cs typeface="Tahoma"/>
              <a:sym typeface="Tahoma"/>
            </a:endParaRPr>
          </a:p>
          <a:p>
            <a:pPr indent="0" lvl="0" marL="17451" marR="6980" rtl="0" algn="l">
              <a:lnSpc>
                <a:spcPct val="105886"/>
              </a:lnSpc>
              <a:spcBef>
                <a:spcPts val="0"/>
              </a:spcBef>
              <a:spcAft>
                <a:spcPts val="0"/>
              </a:spcAft>
              <a:buNone/>
            </a:pPr>
            <a:r>
              <a:rPr lang="en-US" sz="4672">
                <a:solidFill>
                  <a:srgbClr val="00AA73"/>
                </a:solidFill>
                <a:latin typeface="Tahoma"/>
                <a:ea typeface="Tahoma"/>
                <a:cs typeface="Tahoma"/>
                <a:sym typeface="Tahoma"/>
              </a:rPr>
              <a:t>The Most Common Components of the Query Plan</a:t>
            </a:r>
            <a:endParaRPr sz="4672">
              <a:solidFill>
                <a:schemeClr val="dk1"/>
              </a:solidFill>
              <a:latin typeface="Tahoma"/>
              <a:ea typeface="Tahoma"/>
              <a:cs typeface="Tahoma"/>
              <a:sym typeface="Tahoma"/>
            </a:endParaRPr>
          </a:p>
          <a:p>
            <a:pPr indent="0" lvl="0" marL="0" marR="0" rtl="0" algn="l">
              <a:spcBef>
                <a:spcPts val="1889"/>
              </a:spcBef>
              <a:spcAft>
                <a:spcPts val="0"/>
              </a:spcAft>
              <a:buNone/>
            </a:pPr>
            <a:r>
              <a:t/>
            </a:r>
            <a:endParaRPr sz="4672">
              <a:solidFill>
                <a:schemeClr val="dk1"/>
              </a:solidFill>
              <a:latin typeface="Tahoma"/>
              <a:ea typeface="Tahoma"/>
              <a:cs typeface="Tahoma"/>
              <a:sym typeface="Tahoma"/>
            </a:endParaRPr>
          </a:p>
          <a:p>
            <a:pPr indent="0" lvl="0" marL="17451" marR="0" rtl="0" algn="l">
              <a:spcBef>
                <a:spcPts val="0"/>
              </a:spcBef>
              <a:spcAft>
                <a:spcPts val="0"/>
              </a:spcAft>
              <a:buNone/>
            </a:pPr>
            <a:r>
              <a:rPr lang="en-US" sz="4672">
                <a:solidFill>
                  <a:srgbClr val="00AA73"/>
                </a:solidFill>
                <a:latin typeface="Tahoma"/>
                <a:ea typeface="Tahoma"/>
                <a:cs typeface="Tahoma"/>
                <a:sym typeface="Tahoma"/>
              </a:rPr>
              <a:t>Supercharge your spark queries</a:t>
            </a:r>
            <a:endParaRPr sz="4672">
              <a:solidFill>
                <a:schemeClr val="dk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1"/>
          <p:cNvSpPr txBox="1"/>
          <p:nvPr>
            <p:ph type="title"/>
          </p:nvPr>
        </p:nvSpPr>
        <p:spPr>
          <a:xfrm>
            <a:off x="-311150" y="5081607"/>
            <a:ext cx="20129230" cy="1146135"/>
          </a:xfrm>
          <a:prstGeom prst="rect">
            <a:avLst/>
          </a:prstGeom>
          <a:noFill/>
          <a:ln>
            <a:noFill/>
          </a:ln>
        </p:spPr>
        <p:txBody>
          <a:bodyPr anchorCtr="0" anchor="ctr" bIns="0" lIns="0" spcFirstLastPara="1" rIns="0" wrap="square" tIns="17450">
            <a:spAutoFit/>
          </a:bodyPr>
          <a:lstStyle/>
          <a:p>
            <a:pPr indent="0" lvl="0" marL="17451" marR="6980" rtl="0" algn="ctr">
              <a:lnSpc>
                <a:spcPct val="225911"/>
              </a:lnSpc>
              <a:spcBef>
                <a:spcPts val="1134"/>
              </a:spcBef>
              <a:spcAft>
                <a:spcPts val="0"/>
              </a:spcAft>
              <a:buClr>
                <a:srgbClr val="3F3F3F"/>
              </a:buClr>
              <a:buSzPts val="4400"/>
              <a:buNone/>
            </a:pPr>
            <a:r>
              <a:rPr lang="en-US"/>
              <a:t>Introduction  to  Spark SQL  Tab</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2"/>
          <p:cNvSpPr txBox="1"/>
          <p:nvPr>
            <p:ph type="title"/>
          </p:nvPr>
        </p:nvSpPr>
        <p:spPr>
          <a:xfrm>
            <a:off x="-12565" y="223250"/>
            <a:ext cx="20129230" cy="972116"/>
          </a:xfrm>
          <a:prstGeom prst="rect">
            <a:avLst/>
          </a:prstGeom>
          <a:noFill/>
          <a:ln>
            <a:noFill/>
          </a:ln>
        </p:spPr>
        <p:txBody>
          <a:bodyPr anchorCtr="0" anchor="ctr" bIns="0" lIns="0" spcFirstLastPara="1" rIns="0" wrap="square" tIns="218475">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Why should you know about the SQL Tab?</a:t>
            </a:r>
            <a:endParaRPr/>
          </a:p>
        </p:txBody>
      </p:sp>
      <p:sp>
        <p:nvSpPr>
          <p:cNvPr id="480" name="Google Shape;480;p22"/>
          <p:cNvSpPr txBox="1"/>
          <p:nvPr/>
        </p:nvSpPr>
        <p:spPr>
          <a:xfrm>
            <a:off x="978272" y="2702584"/>
            <a:ext cx="13351251" cy="1710697"/>
          </a:xfrm>
          <a:prstGeom prst="rect">
            <a:avLst/>
          </a:prstGeom>
          <a:noFill/>
          <a:ln>
            <a:noFill/>
          </a:ln>
        </p:spPr>
        <p:txBody>
          <a:bodyPr anchorCtr="0" anchor="t" bIns="0" lIns="0" spcFirstLastPara="1" rIns="0" wrap="square" tIns="143100">
            <a:spAutoFit/>
          </a:bodyPr>
          <a:lstStyle/>
          <a:p>
            <a:pPr indent="-517424" lvl="0" marL="534875" marR="0" rtl="0" algn="l">
              <a:spcBef>
                <a:spcPts val="0"/>
              </a:spcBef>
              <a:spcAft>
                <a:spcPts val="0"/>
              </a:spcAft>
              <a:buClr>
                <a:srgbClr val="00AA73"/>
              </a:buClr>
              <a:buSzPts val="3435"/>
              <a:buFont typeface="Calibri"/>
              <a:buChar char="▪"/>
            </a:pPr>
            <a:r>
              <a:rPr lang="en-US" sz="4672">
                <a:solidFill>
                  <a:srgbClr val="1D4956"/>
                </a:solidFill>
                <a:latin typeface="Tahoma"/>
                <a:ea typeface="Tahoma"/>
                <a:cs typeface="Tahoma"/>
                <a:sym typeface="Tahoma"/>
              </a:rPr>
              <a:t>Shows </a:t>
            </a:r>
            <a:r>
              <a:rPr lang="en-US" sz="4672">
                <a:solidFill>
                  <a:srgbClr val="1B3139"/>
                </a:solidFill>
                <a:latin typeface="Tahoma"/>
                <a:ea typeface="Tahoma"/>
                <a:cs typeface="Tahoma"/>
                <a:sym typeface="Tahoma"/>
              </a:rPr>
              <a:t>how </a:t>
            </a:r>
            <a:r>
              <a:rPr lang="en-US" sz="4672">
                <a:solidFill>
                  <a:srgbClr val="1D4956"/>
                </a:solidFill>
                <a:latin typeface="Tahoma"/>
                <a:ea typeface="Tahoma"/>
                <a:cs typeface="Tahoma"/>
                <a:sym typeface="Tahoma"/>
              </a:rPr>
              <a:t>the Spark query is executed</a:t>
            </a:r>
            <a:endParaRPr sz="4672">
              <a:solidFill>
                <a:schemeClr val="dk1"/>
              </a:solidFill>
              <a:latin typeface="Tahoma"/>
              <a:ea typeface="Tahoma"/>
              <a:cs typeface="Tahoma"/>
              <a:sym typeface="Tahoma"/>
            </a:endParaRPr>
          </a:p>
          <a:p>
            <a:pPr indent="-517424" lvl="0" marL="534875" marR="0" rtl="0" algn="l">
              <a:spcBef>
                <a:spcPts val="989"/>
              </a:spcBef>
              <a:spcAft>
                <a:spcPts val="0"/>
              </a:spcAft>
              <a:buClr>
                <a:srgbClr val="00AA73"/>
              </a:buClr>
              <a:buSzPts val="3435"/>
              <a:buFont typeface="Calibri"/>
              <a:buChar char="▪"/>
            </a:pPr>
            <a:r>
              <a:rPr lang="en-US" sz="4672">
                <a:solidFill>
                  <a:srgbClr val="1D4956"/>
                </a:solidFill>
                <a:latin typeface="Tahoma"/>
                <a:ea typeface="Tahoma"/>
                <a:cs typeface="Tahoma"/>
                <a:sym typeface="Tahoma"/>
              </a:rPr>
              <a:t>Can be used to reason about query execution time.</a:t>
            </a:r>
            <a:endParaRPr sz="4672">
              <a:solidFill>
                <a:schemeClr val="dk1"/>
              </a:solidFill>
              <a:latin typeface="Tahoma"/>
              <a:ea typeface="Tahoma"/>
              <a:cs typeface="Tahoma"/>
              <a:sym typeface="Tahoma"/>
            </a:endParaRPr>
          </a:p>
        </p:txBody>
      </p:sp>
      <p:grpSp>
        <p:nvGrpSpPr>
          <p:cNvPr id="481" name="Google Shape;481;p22"/>
          <p:cNvGrpSpPr/>
          <p:nvPr/>
        </p:nvGrpSpPr>
        <p:grpSpPr>
          <a:xfrm>
            <a:off x="41884" y="5202331"/>
            <a:ext cx="19852798" cy="4707710"/>
            <a:chOff x="30480" y="3785615"/>
            <a:chExt cx="14447520" cy="3425952"/>
          </a:xfrm>
        </p:grpSpPr>
        <p:pic>
          <p:nvPicPr>
            <p:cNvPr id="482" name="Google Shape;482;p22"/>
            <p:cNvPicPr preferRelativeResize="0"/>
            <p:nvPr/>
          </p:nvPicPr>
          <p:blipFill rotWithShape="1">
            <a:blip r:embed="rId3">
              <a:alphaModFix/>
            </a:blip>
            <a:srcRect b="0" l="0" r="0" t="0"/>
            <a:stretch/>
          </p:blipFill>
          <p:spPr>
            <a:xfrm>
              <a:off x="30480" y="3785615"/>
              <a:ext cx="14447520" cy="3425952"/>
            </a:xfrm>
            <a:prstGeom prst="rect">
              <a:avLst/>
            </a:prstGeom>
            <a:noFill/>
            <a:ln>
              <a:noFill/>
            </a:ln>
          </p:spPr>
        </p:pic>
        <p:sp>
          <p:nvSpPr>
            <p:cNvPr id="483" name="Google Shape;483;p22"/>
            <p:cNvSpPr/>
            <p:nvPr/>
          </p:nvSpPr>
          <p:spPr>
            <a:xfrm>
              <a:off x="2834069" y="3890520"/>
              <a:ext cx="690245" cy="240665"/>
            </a:xfrm>
            <a:custGeom>
              <a:rect b="b" l="l" r="r" t="t"/>
              <a:pathLst>
                <a:path extrusionOk="0" h="240664" w="690245">
                  <a:moveTo>
                    <a:pt x="0" y="0"/>
                  </a:moveTo>
                  <a:lnTo>
                    <a:pt x="689760" y="0"/>
                  </a:lnTo>
                  <a:lnTo>
                    <a:pt x="689760" y="240120"/>
                  </a:lnTo>
                  <a:lnTo>
                    <a:pt x="0" y="240120"/>
                  </a:lnTo>
                  <a:lnTo>
                    <a:pt x="0" y="0"/>
                  </a:lnTo>
                  <a:close/>
                </a:path>
              </a:pathLst>
            </a:custGeom>
            <a:noFill/>
            <a:ln cap="flat" cmpd="sng" w="11425">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484" name="Google Shape;484;p22"/>
            <p:cNvSpPr/>
            <p:nvPr/>
          </p:nvSpPr>
          <p:spPr>
            <a:xfrm>
              <a:off x="2925509" y="4622040"/>
              <a:ext cx="598805" cy="240665"/>
            </a:xfrm>
            <a:custGeom>
              <a:rect b="b" l="l" r="r" t="t"/>
              <a:pathLst>
                <a:path extrusionOk="0" h="240664" w="598804">
                  <a:moveTo>
                    <a:pt x="0" y="0"/>
                  </a:moveTo>
                  <a:lnTo>
                    <a:pt x="598320" y="0"/>
                  </a:lnTo>
                  <a:lnTo>
                    <a:pt x="598320" y="240120"/>
                  </a:lnTo>
                  <a:lnTo>
                    <a:pt x="0" y="240120"/>
                  </a:lnTo>
                  <a:lnTo>
                    <a:pt x="0" y="0"/>
                  </a:lnTo>
                  <a:close/>
                </a:path>
              </a:pathLst>
            </a:custGeom>
            <a:noFill/>
            <a:ln cap="flat" cmpd="sng" w="11425">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485" name="Google Shape;485;p22"/>
            <p:cNvSpPr/>
            <p:nvPr/>
          </p:nvSpPr>
          <p:spPr>
            <a:xfrm>
              <a:off x="13075348" y="5902200"/>
              <a:ext cx="1254760" cy="1308735"/>
            </a:xfrm>
            <a:custGeom>
              <a:rect b="b" l="l" r="r" t="t"/>
              <a:pathLst>
                <a:path extrusionOk="0" h="1308734" w="1254759">
                  <a:moveTo>
                    <a:pt x="0" y="0"/>
                  </a:moveTo>
                  <a:lnTo>
                    <a:pt x="1254600" y="0"/>
                  </a:lnTo>
                  <a:lnTo>
                    <a:pt x="1254600" y="1308600"/>
                  </a:lnTo>
                  <a:lnTo>
                    <a:pt x="0" y="1308600"/>
                  </a:lnTo>
                  <a:lnTo>
                    <a:pt x="0" y="0"/>
                  </a:lnTo>
                  <a:close/>
                </a:path>
              </a:pathLst>
            </a:custGeom>
            <a:noFill/>
            <a:ln cap="flat" cmpd="sng" w="11425">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486" name="Google Shape;486;p22"/>
            <p:cNvSpPr/>
            <p:nvPr/>
          </p:nvSpPr>
          <p:spPr>
            <a:xfrm>
              <a:off x="1096709" y="6176520"/>
              <a:ext cx="2510155" cy="340360"/>
            </a:xfrm>
            <a:custGeom>
              <a:rect b="b" l="l" r="r" t="t"/>
              <a:pathLst>
                <a:path extrusionOk="0" h="340359" w="2510154">
                  <a:moveTo>
                    <a:pt x="0" y="0"/>
                  </a:moveTo>
                  <a:lnTo>
                    <a:pt x="2509560" y="0"/>
                  </a:lnTo>
                  <a:lnTo>
                    <a:pt x="2509560" y="339840"/>
                  </a:lnTo>
                  <a:lnTo>
                    <a:pt x="0" y="339840"/>
                  </a:lnTo>
                  <a:lnTo>
                    <a:pt x="0" y="0"/>
                  </a:lnTo>
                  <a:close/>
                </a:path>
              </a:pathLst>
            </a:custGeom>
            <a:noFill/>
            <a:ln cap="flat" cmpd="sng" w="11425">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3"/>
          <p:cNvSpPr txBox="1"/>
          <p:nvPr>
            <p:ph type="title"/>
          </p:nvPr>
        </p:nvSpPr>
        <p:spPr>
          <a:xfrm>
            <a:off x="-12565" y="324753"/>
            <a:ext cx="20129230" cy="769109"/>
          </a:xfrm>
          <a:prstGeom prst="rect">
            <a:avLst/>
          </a:prstGeom>
          <a:noFill/>
          <a:ln>
            <a:noFill/>
          </a:ln>
        </p:spPr>
        <p:txBody>
          <a:bodyPr anchorCtr="0" anchor="ctr" bIns="0" lIns="0" spcFirstLastPara="1" rIns="0" wrap="square" tIns="1745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What is a Query Plan?</a:t>
            </a:r>
            <a:endParaRPr/>
          </a:p>
        </p:txBody>
      </p:sp>
      <p:sp>
        <p:nvSpPr>
          <p:cNvPr id="492" name="Google Shape;492;p23"/>
          <p:cNvSpPr txBox="1"/>
          <p:nvPr/>
        </p:nvSpPr>
        <p:spPr>
          <a:xfrm>
            <a:off x="1041104" y="2771751"/>
            <a:ext cx="17310991" cy="1774873"/>
          </a:xfrm>
          <a:prstGeom prst="rect">
            <a:avLst/>
          </a:prstGeom>
          <a:noFill/>
          <a:ln>
            <a:noFill/>
          </a:ln>
        </p:spPr>
        <p:txBody>
          <a:bodyPr anchorCtr="0" anchor="t" bIns="0" lIns="0" spcFirstLastPara="1" rIns="0" wrap="square" tIns="82875">
            <a:spAutoFit/>
          </a:bodyPr>
          <a:lstStyle/>
          <a:p>
            <a:pPr indent="-455472" lvl="0" marL="472924" marR="6980" rtl="0" algn="l">
              <a:lnSpc>
                <a:spcPct val="106912"/>
              </a:lnSpc>
              <a:spcBef>
                <a:spcPts val="0"/>
              </a:spcBef>
              <a:spcAft>
                <a:spcPts val="0"/>
              </a:spcAft>
              <a:buClr>
                <a:srgbClr val="00AA73"/>
              </a:buClr>
              <a:buSzPts val="2474"/>
              <a:buFont typeface="Calibri"/>
              <a:buChar char="▪"/>
            </a:pPr>
            <a:r>
              <a:rPr lang="en-US" sz="3573">
                <a:solidFill>
                  <a:srgbClr val="1D4956"/>
                </a:solidFill>
                <a:latin typeface="Tahoma"/>
                <a:ea typeface="Tahoma"/>
                <a:cs typeface="Tahoma"/>
                <a:sym typeface="Tahoma"/>
              </a:rPr>
              <a:t>A Spark SQL/Dataframe/Dataset query goes through </a:t>
            </a:r>
            <a:r>
              <a:rPr lang="en-US" sz="3573">
                <a:solidFill>
                  <a:srgbClr val="FBAA19"/>
                </a:solidFill>
                <a:latin typeface="Tahoma"/>
                <a:ea typeface="Tahoma"/>
                <a:cs typeface="Tahoma"/>
                <a:sym typeface="Tahoma"/>
              </a:rPr>
              <a:t>Spark Catalyst Optimizer </a:t>
            </a:r>
            <a:r>
              <a:rPr lang="en-US" sz="3573">
                <a:solidFill>
                  <a:srgbClr val="1D4956"/>
                </a:solidFill>
                <a:latin typeface="Tahoma"/>
                <a:ea typeface="Tahoma"/>
                <a:cs typeface="Tahoma"/>
                <a:sym typeface="Tahoma"/>
              </a:rPr>
              <a:t>before being executed by the JVM</a:t>
            </a:r>
            <a:endParaRPr sz="3573">
              <a:solidFill>
                <a:schemeClr val="dk1"/>
              </a:solidFill>
              <a:latin typeface="Tahoma"/>
              <a:ea typeface="Tahoma"/>
              <a:cs typeface="Tahoma"/>
              <a:sym typeface="Tahoma"/>
            </a:endParaRPr>
          </a:p>
          <a:p>
            <a:pPr indent="-454599" lvl="0" marL="472050" marR="0" rtl="0" algn="l">
              <a:spcBef>
                <a:spcPts val="1305"/>
              </a:spcBef>
              <a:spcAft>
                <a:spcPts val="0"/>
              </a:spcAft>
              <a:buClr>
                <a:srgbClr val="00AA73"/>
              </a:buClr>
              <a:buSzPts val="2474"/>
              <a:buFont typeface="Calibri"/>
              <a:buChar char="▪"/>
            </a:pPr>
            <a:r>
              <a:rPr lang="en-US" sz="3573">
                <a:solidFill>
                  <a:srgbClr val="1D4956"/>
                </a:solidFill>
                <a:latin typeface="Tahoma"/>
                <a:ea typeface="Tahoma"/>
                <a:cs typeface="Tahoma"/>
                <a:sym typeface="Tahoma"/>
              </a:rPr>
              <a:t>With “Query plan” we mean the “Selected Physical Plan”, it is the output of Catalyst</a:t>
            </a:r>
            <a:endParaRPr sz="3573">
              <a:solidFill>
                <a:schemeClr val="dk1"/>
              </a:solidFill>
              <a:latin typeface="Tahoma"/>
              <a:ea typeface="Tahoma"/>
              <a:cs typeface="Tahoma"/>
              <a:sym typeface="Tahoma"/>
            </a:endParaRPr>
          </a:p>
        </p:txBody>
      </p:sp>
      <p:grpSp>
        <p:nvGrpSpPr>
          <p:cNvPr id="493" name="Google Shape;493;p23"/>
          <p:cNvGrpSpPr/>
          <p:nvPr/>
        </p:nvGrpSpPr>
        <p:grpSpPr>
          <a:xfrm>
            <a:off x="2119307" y="5299423"/>
            <a:ext cx="16489549" cy="3882604"/>
            <a:chOff x="1542288" y="3282696"/>
            <a:chExt cx="11999975" cy="2825496"/>
          </a:xfrm>
        </p:grpSpPr>
        <p:pic>
          <p:nvPicPr>
            <p:cNvPr id="494" name="Google Shape;494;p23"/>
            <p:cNvPicPr preferRelativeResize="0"/>
            <p:nvPr/>
          </p:nvPicPr>
          <p:blipFill rotWithShape="1">
            <a:blip r:embed="rId3">
              <a:alphaModFix/>
            </a:blip>
            <a:srcRect b="0" l="0" r="0" t="0"/>
            <a:stretch/>
          </p:blipFill>
          <p:spPr>
            <a:xfrm>
              <a:off x="1542288" y="3282696"/>
              <a:ext cx="11999975" cy="2825496"/>
            </a:xfrm>
            <a:prstGeom prst="rect">
              <a:avLst/>
            </a:prstGeom>
            <a:noFill/>
            <a:ln>
              <a:noFill/>
            </a:ln>
          </p:spPr>
        </p:pic>
        <p:sp>
          <p:nvSpPr>
            <p:cNvPr id="495" name="Google Shape;495;p23"/>
            <p:cNvSpPr/>
            <p:nvPr/>
          </p:nvSpPr>
          <p:spPr>
            <a:xfrm>
              <a:off x="10609439" y="4188630"/>
              <a:ext cx="1481455" cy="1050290"/>
            </a:xfrm>
            <a:custGeom>
              <a:rect b="b" l="l" r="r" t="t"/>
              <a:pathLst>
                <a:path extrusionOk="0" h="1050289" w="1481454">
                  <a:moveTo>
                    <a:pt x="0" y="0"/>
                  </a:moveTo>
                  <a:lnTo>
                    <a:pt x="1481040" y="0"/>
                  </a:lnTo>
                  <a:lnTo>
                    <a:pt x="1481040" y="1049760"/>
                  </a:lnTo>
                  <a:lnTo>
                    <a:pt x="0" y="1049760"/>
                  </a:lnTo>
                  <a:lnTo>
                    <a:pt x="0" y="0"/>
                  </a:lnTo>
                  <a:close/>
                </a:path>
              </a:pathLst>
            </a:custGeom>
            <a:noFill/>
            <a:ln cap="flat" cmpd="sng" w="45700">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496" name="Google Shape;496;p23"/>
          <p:cNvSpPr txBox="1"/>
          <p:nvPr/>
        </p:nvSpPr>
        <p:spPr>
          <a:xfrm>
            <a:off x="4275419" y="5182586"/>
            <a:ext cx="10184681" cy="4493025"/>
          </a:xfrm>
          <a:prstGeom prst="rect">
            <a:avLst/>
          </a:prstGeom>
          <a:noFill/>
          <a:ln cap="flat" cmpd="sng" w="45700">
            <a:solidFill>
              <a:srgbClr val="FBAA19"/>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2336">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336">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336">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336">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336">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336">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336">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336">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336">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336">
              <a:solidFill>
                <a:schemeClr val="dk1"/>
              </a:solidFill>
              <a:latin typeface="Times New Roman"/>
              <a:ea typeface="Times New Roman"/>
              <a:cs typeface="Times New Roman"/>
              <a:sym typeface="Times New Roman"/>
            </a:endParaRPr>
          </a:p>
          <a:p>
            <a:pPr indent="0" lvl="0" marL="0" marR="0" rtl="0" algn="l">
              <a:spcBef>
                <a:spcPts val="1415"/>
              </a:spcBef>
              <a:spcAft>
                <a:spcPts val="0"/>
              </a:spcAft>
              <a:buNone/>
            </a:pPr>
            <a:r>
              <a:t/>
            </a:r>
            <a:endParaRPr sz="2336">
              <a:solidFill>
                <a:schemeClr val="dk1"/>
              </a:solidFill>
              <a:latin typeface="Times New Roman"/>
              <a:ea typeface="Times New Roman"/>
              <a:cs typeface="Times New Roman"/>
              <a:sym typeface="Times New Roman"/>
            </a:endParaRPr>
          </a:p>
          <a:p>
            <a:pPr indent="0" lvl="0" marL="39265" marR="0" rtl="0" algn="ctr">
              <a:spcBef>
                <a:spcPts val="7"/>
              </a:spcBef>
              <a:spcAft>
                <a:spcPts val="0"/>
              </a:spcAft>
              <a:buNone/>
            </a:pPr>
            <a:r>
              <a:rPr b="1" lang="en-US" sz="2336">
                <a:solidFill>
                  <a:srgbClr val="FBAA19"/>
                </a:solidFill>
                <a:latin typeface="Tahoma"/>
                <a:ea typeface="Tahoma"/>
                <a:cs typeface="Tahoma"/>
                <a:sym typeface="Tahoma"/>
              </a:rPr>
              <a:t>Catalyst Optimizer</a:t>
            </a:r>
            <a:endParaRPr sz="2336">
              <a:solidFill>
                <a:schemeClr val="dk1"/>
              </a:solidFill>
              <a:latin typeface="Tahoma"/>
              <a:ea typeface="Tahoma"/>
              <a:cs typeface="Tahoma"/>
              <a:sym typeface="Tahoma"/>
            </a:endParaRPr>
          </a:p>
        </p:txBody>
      </p:sp>
      <p:sp>
        <p:nvSpPr>
          <p:cNvPr id="497" name="Google Shape;497;p23"/>
          <p:cNvSpPr txBox="1"/>
          <p:nvPr/>
        </p:nvSpPr>
        <p:spPr>
          <a:xfrm>
            <a:off x="2198378" y="9697196"/>
            <a:ext cx="10330401"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i="1" lang="en-US" sz="2336">
                <a:solidFill>
                  <a:schemeClr val="dk1"/>
                </a:solidFill>
                <a:latin typeface="Trebuchet MS"/>
                <a:ea typeface="Trebuchet MS"/>
                <a:cs typeface="Trebuchet MS"/>
                <a:sym typeface="Trebuchet MS"/>
              </a:rPr>
              <a:t>From the Databricks glossary (https://databricks.com/glossary/catalyst-optimizer)</a:t>
            </a:r>
            <a:endParaRPr sz="2336">
              <a:solidFill>
                <a:schemeClr val="dk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4"/>
          <p:cNvSpPr txBox="1"/>
          <p:nvPr/>
        </p:nvSpPr>
        <p:spPr>
          <a:xfrm>
            <a:off x="1241706" y="6413052"/>
            <a:ext cx="1890867" cy="926180"/>
          </a:xfrm>
          <a:prstGeom prst="rect">
            <a:avLst/>
          </a:prstGeom>
          <a:solidFill>
            <a:srgbClr val="1D4956"/>
          </a:solidFill>
          <a:ln>
            <a:noFill/>
          </a:ln>
        </p:spPr>
        <p:txBody>
          <a:bodyPr anchorCtr="0" anchor="t" bIns="0" lIns="0" spcFirstLastPara="1" rIns="0" wrap="square" tIns="180600">
            <a:spAutoFit/>
          </a:bodyPr>
          <a:lstStyle/>
          <a:p>
            <a:pPr indent="-154441" lvl="0" marL="418826" marR="254786" rtl="0" algn="l">
              <a:lnSpc>
                <a:spcPct val="116134"/>
              </a:lnSpc>
              <a:spcBef>
                <a:spcPts val="0"/>
              </a:spcBef>
              <a:spcAft>
                <a:spcPts val="0"/>
              </a:spcAft>
              <a:buNone/>
            </a:pPr>
            <a:r>
              <a:rPr lang="en-US" sz="2473">
                <a:solidFill>
                  <a:srgbClr val="FFFFFF"/>
                </a:solidFill>
                <a:latin typeface="Calibri"/>
                <a:ea typeface="Calibri"/>
                <a:cs typeface="Calibri"/>
                <a:sym typeface="Calibri"/>
              </a:rPr>
              <a:t>Dataframe “action”</a:t>
            </a:r>
            <a:endParaRPr sz="2473">
              <a:solidFill>
                <a:schemeClr val="dk1"/>
              </a:solidFill>
              <a:latin typeface="Calibri"/>
              <a:ea typeface="Calibri"/>
              <a:cs typeface="Calibri"/>
              <a:sym typeface="Calibri"/>
            </a:endParaRPr>
          </a:p>
        </p:txBody>
      </p:sp>
      <p:sp>
        <p:nvSpPr>
          <p:cNvPr id="503" name="Google Shape;503;p24"/>
          <p:cNvSpPr txBox="1"/>
          <p:nvPr/>
        </p:nvSpPr>
        <p:spPr>
          <a:xfrm>
            <a:off x="5151591" y="7720127"/>
            <a:ext cx="2292251" cy="1220180"/>
          </a:xfrm>
          <a:prstGeom prst="rect">
            <a:avLst/>
          </a:prstGeom>
          <a:solidFill>
            <a:srgbClr val="FBAA19"/>
          </a:solidFill>
          <a:ln>
            <a:noFill/>
          </a:ln>
        </p:spPr>
        <p:txBody>
          <a:bodyPr anchorCtr="0" anchor="t" bIns="0" lIns="0" spcFirstLastPara="1" rIns="0" wrap="square" tIns="89000">
            <a:spAutoFit/>
          </a:bodyPr>
          <a:lstStyle/>
          <a:p>
            <a:pPr indent="1745" lvl="0" marL="507825" marR="498228" rtl="0" algn="ctr">
              <a:lnSpc>
                <a:spcPct val="99400"/>
              </a:lnSpc>
              <a:spcBef>
                <a:spcPts val="0"/>
              </a:spcBef>
              <a:spcAft>
                <a:spcPts val="0"/>
              </a:spcAft>
              <a:buNone/>
            </a:pPr>
            <a:r>
              <a:rPr lang="en-US" sz="2473">
                <a:solidFill>
                  <a:srgbClr val="FFFFFF"/>
                </a:solidFill>
                <a:latin typeface="Calibri"/>
                <a:ea typeface="Calibri"/>
                <a:cs typeface="Calibri"/>
                <a:sym typeface="Calibri"/>
              </a:rPr>
              <a:t>Query (=physical plan)</a:t>
            </a:r>
            <a:endParaRPr sz="2473">
              <a:solidFill>
                <a:schemeClr val="dk1"/>
              </a:solidFill>
              <a:latin typeface="Calibri"/>
              <a:ea typeface="Calibri"/>
              <a:cs typeface="Calibri"/>
              <a:sym typeface="Calibri"/>
            </a:endParaRPr>
          </a:p>
        </p:txBody>
      </p:sp>
      <p:sp>
        <p:nvSpPr>
          <p:cNvPr id="504" name="Google Shape;504;p24"/>
          <p:cNvSpPr txBox="1"/>
          <p:nvPr/>
        </p:nvSpPr>
        <p:spPr>
          <a:xfrm>
            <a:off x="8838128" y="3632960"/>
            <a:ext cx="2292251" cy="867718"/>
          </a:xfrm>
          <a:prstGeom prst="rect">
            <a:avLst/>
          </a:prstGeom>
          <a:solidFill>
            <a:srgbClr val="1B3139"/>
          </a:solidFill>
          <a:ln>
            <a:noFill/>
          </a:ln>
        </p:spPr>
        <p:txBody>
          <a:bodyPr anchorCtr="0" anchor="t" bIns="0" lIns="0" spcFirstLastPara="1" rIns="0" wrap="square" tIns="105575">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0" lvl="0" marL="539238" marR="0" rtl="0" algn="l">
              <a:spcBef>
                <a:spcPts val="7"/>
              </a:spcBef>
              <a:spcAft>
                <a:spcPts val="0"/>
              </a:spcAft>
              <a:buNone/>
            </a:pPr>
            <a:r>
              <a:rPr lang="en-US" sz="2473">
                <a:solidFill>
                  <a:srgbClr val="FFFFFF"/>
                </a:solidFill>
                <a:latin typeface="Calibri"/>
                <a:ea typeface="Calibri"/>
                <a:cs typeface="Calibri"/>
                <a:sym typeface="Calibri"/>
              </a:rPr>
              <a:t>Spark Job</a:t>
            </a:r>
            <a:endParaRPr sz="2473">
              <a:solidFill>
                <a:schemeClr val="dk1"/>
              </a:solidFill>
              <a:latin typeface="Calibri"/>
              <a:ea typeface="Calibri"/>
              <a:cs typeface="Calibri"/>
              <a:sym typeface="Calibri"/>
            </a:endParaRPr>
          </a:p>
        </p:txBody>
      </p:sp>
      <p:sp>
        <p:nvSpPr>
          <p:cNvPr id="505" name="Google Shape;505;p24"/>
          <p:cNvSpPr txBox="1"/>
          <p:nvPr/>
        </p:nvSpPr>
        <p:spPr>
          <a:xfrm>
            <a:off x="8838128" y="5323826"/>
            <a:ext cx="2292251" cy="869481"/>
          </a:xfrm>
          <a:prstGeom prst="rect">
            <a:avLst/>
          </a:prstGeom>
          <a:solidFill>
            <a:srgbClr val="1B3139"/>
          </a:solidFill>
          <a:ln>
            <a:noFill/>
          </a:ln>
        </p:spPr>
        <p:txBody>
          <a:bodyPr anchorCtr="0" anchor="t" bIns="0" lIns="0" spcFirstLastPara="1" rIns="0" wrap="square" tIns="107325">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0" lvl="0" marL="539238" marR="0" rtl="0" algn="l">
              <a:spcBef>
                <a:spcPts val="0"/>
              </a:spcBef>
              <a:spcAft>
                <a:spcPts val="0"/>
              </a:spcAft>
              <a:buNone/>
            </a:pPr>
            <a:r>
              <a:rPr lang="en-US" sz="2473">
                <a:solidFill>
                  <a:srgbClr val="FFFFFF"/>
                </a:solidFill>
                <a:latin typeface="Calibri"/>
                <a:ea typeface="Calibri"/>
                <a:cs typeface="Calibri"/>
                <a:sym typeface="Calibri"/>
              </a:rPr>
              <a:t>Spark Job</a:t>
            </a:r>
            <a:endParaRPr sz="2473">
              <a:solidFill>
                <a:schemeClr val="dk1"/>
              </a:solidFill>
              <a:latin typeface="Calibri"/>
              <a:ea typeface="Calibri"/>
              <a:cs typeface="Calibri"/>
              <a:sym typeface="Calibri"/>
            </a:endParaRPr>
          </a:p>
        </p:txBody>
      </p:sp>
      <p:sp>
        <p:nvSpPr>
          <p:cNvPr id="506" name="Google Shape;506;p24"/>
          <p:cNvSpPr/>
          <p:nvPr/>
        </p:nvSpPr>
        <p:spPr>
          <a:xfrm>
            <a:off x="8942446" y="7713709"/>
            <a:ext cx="2292251" cy="1347254"/>
          </a:xfrm>
          <a:custGeom>
            <a:rect b="b" l="l" r="r" t="t"/>
            <a:pathLst>
              <a:path extrusionOk="0" h="980439" w="1668145">
                <a:moveTo>
                  <a:pt x="1667879" y="0"/>
                </a:moveTo>
                <a:lnTo>
                  <a:pt x="0" y="0"/>
                </a:lnTo>
                <a:lnTo>
                  <a:pt x="0" y="979919"/>
                </a:lnTo>
                <a:lnTo>
                  <a:pt x="1667879" y="979919"/>
                </a:lnTo>
                <a:lnTo>
                  <a:pt x="1667879" y="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07" name="Google Shape;507;p24"/>
          <p:cNvSpPr txBox="1"/>
          <p:nvPr/>
        </p:nvSpPr>
        <p:spPr>
          <a:xfrm>
            <a:off x="9464933" y="8166662"/>
            <a:ext cx="1247781" cy="398175"/>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473">
                <a:solidFill>
                  <a:srgbClr val="FFFFFF"/>
                </a:solidFill>
                <a:latin typeface="Calibri"/>
                <a:ea typeface="Calibri"/>
                <a:cs typeface="Calibri"/>
                <a:sym typeface="Calibri"/>
              </a:rPr>
              <a:t>Spark Job</a:t>
            </a:r>
            <a:endParaRPr sz="2473">
              <a:solidFill>
                <a:schemeClr val="dk1"/>
              </a:solidFill>
              <a:latin typeface="Calibri"/>
              <a:ea typeface="Calibri"/>
              <a:cs typeface="Calibri"/>
              <a:sym typeface="Calibri"/>
            </a:endParaRPr>
          </a:p>
        </p:txBody>
      </p:sp>
      <p:sp>
        <p:nvSpPr>
          <p:cNvPr id="508" name="Google Shape;508;p24"/>
          <p:cNvSpPr txBox="1"/>
          <p:nvPr/>
        </p:nvSpPr>
        <p:spPr>
          <a:xfrm>
            <a:off x="12733296" y="3632960"/>
            <a:ext cx="2292251" cy="505668"/>
          </a:xfrm>
          <a:prstGeom prst="rect">
            <a:avLst/>
          </a:prstGeom>
          <a:solidFill>
            <a:srgbClr val="00AA73"/>
          </a:solidFill>
          <a:ln>
            <a:noFill/>
          </a:ln>
        </p:spPr>
        <p:txBody>
          <a:bodyPr anchorCtr="0" anchor="t" bIns="0" lIns="0" spcFirstLastPara="1" rIns="0" wrap="square" tIns="123900">
            <a:spAutoFit/>
          </a:bodyPr>
          <a:lstStyle/>
          <a:p>
            <a:pPr indent="0" lvl="0" marL="0" marR="0" rtl="0" algn="ctr">
              <a:spcBef>
                <a:spcPts val="0"/>
              </a:spcBef>
              <a:spcAft>
                <a:spcPts val="0"/>
              </a:spcAft>
              <a:buNone/>
            </a:pPr>
            <a:r>
              <a:rPr lang="en-US" sz="2473">
                <a:solidFill>
                  <a:srgbClr val="FFFFFF"/>
                </a:solidFill>
                <a:latin typeface="Calibri"/>
                <a:ea typeface="Calibri"/>
                <a:cs typeface="Calibri"/>
                <a:sym typeface="Calibri"/>
              </a:rPr>
              <a:t>Stage</a:t>
            </a:r>
            <a:endParaRPr sz="2473">
              <a:solidFill>
                <a:schemeClr val="dk1"/>
              </a:solidFill>
              <a:latin typeface="Calibri"/>
              <a:ea typeface="Calibri"/>
              <a:cs typeface="Calibri"/>
              <a:sym typeface="Calibri"/>
            </a:endParaRPr>
          </a:p>
        </p:txBody>
      </p:sp>
      <p:sp>
        <p:nvSpPr>
          <p:cNvPr id="509" name="Google Shape;509;p24"/>
          <p:cNvSpPr txBox="1"/>
          <p:nvPr/>
        </p:nvSpPr>
        <p:spPr>
          <a:xfrm>
            <a:off x="12733296" y="4433908"/>
            <a:ext cx="2292251" cy="504788"/>
          </a:xfrm>
          <a:prstGeom prst="rect">
            <a:avLst/>
          </a:prstGeom>
          <a:solidFill>
            <a:srgbClr val="00AA73"/>
          </a:solidFill>
          <a:ln>
            <a:noFill/>
          </a:ln>
        </p:spPr>
        <p:txBody>
          <a:bodyPr anchorCtr="0" anchor="t" bIns="0" lIns="0" spcFirstLastPara="1" rIns="0" wrap="square" tIns="123025">
            <a:spAutoFit/>
          </a:bodyPr>
          <a:lstStyle/>
          <a:p>
            <a:pPr indent="0" lvl="0" marL="0" marR="0" rtl="0" algn="ctr">
              <a:spcBef>
                <a:spcPts val="0"/>
              </a:spcBef>
              <a:spcAft>
                <a:spcPts val="0"/>
              </a:spcAft>
              <a:buNone/>
            </a:pPr>
            <a:r>
              <a:rPr lang="en-US" sz="2473">
                <a:solidFill>
                  <a:srgbClr val="FFFFFF"/>
                </a:solidFill>
                <a:latin typeface="Calibri"/>
                <a:ea typeface="Calibri"/>
                <a:cs typeface="Calibri"/>
                <a:sym typeface="Calibri"/>
              </a:rPr>
              <a:t>Stage</a:t>
            </a:r>
            <a:endParaRPr sz="2473">
              <a:solidFill>
                <a:schemeClr val="dk1"/>
              </a:solidFill>
              <a:latin typeface="Calibri"/>
              <a:ea typeface="Calibri"/>
              <a:cs typeface="Calibri"/>
              <a:sym typeface="Calibri"/>
            </a:endParaRPr>
          </a:p>
        </p:txBody>
      </p:sp>
      <p:sp>
        <p:nvSpPr>
          <p:cNvPr id="510" name="Google Shape;510;p24"/>
          <p:cNvSpPr txBox="1"/>
          <p:nvPr/>
        </p:nvSpPr>
        <p:spPr>
          <a:xfrm>
            <a:off x="12733296" y="5234860"/>
            <a:ext cx="2292251" cy="507431"/>
          </a:xfrm>
          <a:prstGeom prst="rect">
            <a:avLst/>
          </a:prstGeom>
          <a:solidFill>
            <a:srgbClr val="00AA73"/>
          </a:solidFill>
          <a:ln>
            <a:noFill/>
          </a:ln>
        </p:spPr>
        <p:txBody>
          <a:bodyPr anchorCtr="0" anchor="t" bIns="0" lIns="0" spcFirstLastPara="1" rIns="0" wrap="square" tIns="125650">
            <a:spAutoFit/>
          </a:bodyPr>
          <a:lstStyle/>
          <a:p>
            <a:pPr indent="0" lvl="0" marL="0" marR="0" rtl="0" algn="ctr">
              <a:spcBef>
                <a:spcPts val="0"/>
              </a:spcBef>
              <a:spcAft>
                <a:spcPts val="0"/>
              </a:spcAft>
              <a:buNone/>
            </a:pPr>
            <a:r>
              <a:rPr lang="en-US" sz="2473">
                <a:solidFill>
                  <a:srgbClr val="FFFFFF"/>
                </a:solidFill>
                <a:latin typeface="Calibri"/>
                <a:ea typeface="Calibri"/>
                <a:cs typeface="Calibri"/>
                <a:sym typeface="Calibri"/>
              </a:rPr>
              <a:t>Stage</a:t>
            </a:r>
            <a:endParaRPr sz="2473">
              <a:solidFill>
                <a:schemeClr val="dk1"/>
              </a:solidFill>
              <a:latin typeface="Calibri"/>
              <a:ea typeface="Calibri"/>
              <a:cs typeface="Calibri"/>
              <a:sym typeface="Calibri"/>
            </a:endParaRPr>
          </a:p>
        </p:txBody>
      </p:sp>
      <p:sp>
        <p:nvSpPr>
          <p:cNvPr id="511" name="Google Shape;511;p24"/>
          <p:cNvSpPr txBox="1"/>
          <p:nvPr/>
        </p:nvSpPr>
        <p:spPr>
          <a:xfrm>
            <a:off x="12733296" y="6035808"/>
            <a:ext cx="2292251" cy="506550"/>
          </a:xfrm>
          <a:prstGeom prst="rect">
            <a:avLst/>
          </a:prstGeom>
          <a:solidFill>
            <a:srgbClr val="00AA73"/>
          </a:solidFill>
          <a:ln>
            <a:noFill/>
          </a:ln>
        </p:spPr>
        <p:txBody>
          <a:bodyPr anchorCtr="0" anchor="t" bIns="0" lIns="0" spcFirstLastPara="1" rIns="0" wrap="square" tIns="124775">
            <a:spAutoFit/>
          </a:bodyPr>
          <a:lstStyle/>
          <a:p>
            <a:pPr indent="0" lvl="0" marL="0" marR="0" rtl="0" algn="ctr">
              <a:spcBef>
                <a:spcPts val="0"/>
              </a:spcBef>
              <a:spcAft>
                <a:spcPts val="0"/>
              </a:spcAft>
              <a:buNone/>
            </a:pPr>
            <a:r>
              <a:rPr lang="en-US" sz="2473">
                <a:solidFill>
                  <a:srgbClr val="FFFFFF"/>
                </a:solidFill>
                <a:latin typeface="Calibri"/>
                <a:ea typeface="Calibri"/>
                <a:cs typeface="Calibri"/>
                <a:sym typeface="Calibri"/>
              </a:rPr>
              <a:t>Stage</a:t>
            </a:r>
            <a:endParaRPr sz="2473">
              <a:solidFill>
                <a:schemeClr val="dk1"/>
              </a:solidFill>
              <a:latin typeface="Calibri"/>
              <a:ea typeface="Calibri"/>
              <a:cs typeface="Calibri"/>
              <a:sym typeface="Calibri"/>
            </a:endParaRPr>
          </a:p>
        </p:txBody>
      </p:sp>
      <p:sp>
        <p:nvSpPr>
          <p:cNvPr id="512" name="Google Shape;512;p24"/>
          <p:cNvSpPr txBox="1"/>
          <p:nvPr/>
        </p:nvSpPr>
        <p:spPr>
          <a:xfrm>
            <a:off x="12733296" y="6836758"/>
            <a:ext cx="2292251" cy="505668"/>
          </a:xfrm>
          <a:prstGeom prst="rect">
            <a:avLst/>
          </a:prstGeom>
          <a:solidFill>
            <a:srgbClr val="00AA73"/>
          </a:solidFill>
          <a:ln>
            <a:noFill/>
          </a:ln>
        </p:spPr>
        <p:txBody>
          <a:bodyPr anchorCtr="0" anchor="t" bIns="0" lIns="0" spcFirstLastPara="1" rIns="0" wrap="square" tIns="123900">
            <a:spAutoFit/>
          </a:bodyPr>
          <a:lstStyle/>
          <a:p>
            <a:pPr indent="0" lvl="0" marL="0" marR="0" rtl="0" algn="ctr">
              <a:spcBef>
                <a:spcPts val="0"/>
              </a:spcBef>
              <a:spcAft>
                <a:spcPts val="0"/>
              </a:spcAft>
              <a:buNone/>
            </a:pPr>
            <a:r>
              <a:rPr lang="en-US" sz="2473">
                <a:solidFill>
                  <a:srgbClr val="FFFFFF"/>
                </a:solidFill>
                <a:latin typeface="Calibri"/>
                <a:ea typeface="Calibri"/>
                <a:cs typeface="Calibri"/>
                <a:sym typeface="Calibri"/>
              </a:rPr>
              <a:t>Stage</a:t>
            </a:r>
            <a:endParaRPr sz="2473">
              <a:solidFill>
                <a:schemeClr val="dk1"/>
              </a:solidFill>
              <a:latin typeface="Calibri"/>
              <a:ea typeface="Calibri"/>
              <a:cs typeface="Calibri"/>
              <a:sym typeface="Calibri"/>
            </a:endParaRPr>
          </a:p>
        </p:txBody>
      </p:sp>
      <p:sp>
        <p:nvSpPr>
          <p:cNvPr id="513" name="Google Shape;513;p24"/>
          <p:cNvSpPr txBox="1"/>
          <p:nvPr/>
        </p:nvSpPr>
        <p:spPr>
          <a:xfrm>
            <a:off x="12733296" y="7637708"/>
            <a:ext cx="2292251" cy="504788"/>
          </a:xfrm>
          <a:prstGeom prst="rect">
            <a:avLst/>
          </a:prstGeom>
          <a:solidFill>
            <a:srgbClr val="00AA73"/>
          </a:solidFill>
          <a:ln>
            <a:noFill/>
          </a:ln>
        </p:spPr>
        <p:txBody>
          <a:bodyPr anchorCtr="0" anchor="t" bIns="0" lIns="0" spcFirstLastPara="1" rIns="0" wrap="square" tIns="123025">
            <a:spAutoFit/>
          </a:bodyPr>
          <a:lstStyle/>
          <a:p>
            <a:pPr indent="0" lvl="0" marL="0" marR="0" rtl="0" algn="ctr">
              <a:spcBef>
                <a:spcPts val="0"/>
              </a:spcBef>
              <a:spcAft>
                <a:spcPts val="0"/>
              </a:spcAft>
              <a:buNone/>
            </a:pPr>
            <a:r>
              <a:rPr lang="en-US" sz="2473">
                <a:solidFill>
                  <a:srgbClr val="FFFFFF"/>
                </a:solidFill>
                <a:latin typeface="Calibri"/>
                <a:ea typeface="Calibri"/>
                <a:cs typeface="Calibri"/>
                <a:sym typeface="Calibri"/>
              </a:rPr>
              <a:t>Stage</a:t>
            </a:r>
            <a:endParaRPr sz="2473">
              <a:solidFill>
                <a:schemeClr val="dk1"/>
              </a:solidFill>
              <a:latin typeface="Calibri"/>
              <a:ea typeface="Calibri"/>
              <a:cs typeface="Calibri"/>
              <a:sym typeface="Calibri"/>
            </a:endParaRPr>
          </a:p>
        </p:txBody>
      </p:sp>
      <p:sp>
        <p:nvSpPr>
          <p:cNvPr id="514" name="Google Shape;514;p24"/>
          <p:cNvSpPr txBox="1"/>
          <p:nvPr/>
        </p:nvSpPr>
        <p:spPr>
          <a:xfrm>
            <a:off x="12733296" y="8438656"/>
            <a:ext cx="2292251" cy="503906"/>
          </a:xfrm>
          <a:prstGeom prst="rect">
            <a:avLst/>
          </a:prstGeom>
          <a:solidFill>
            <a:srgbClr val="00AA73"/>
          </a:solidFill>
          <a:ln>
            <a:noFill/>
          </a:ln>
        </p:spPr>
        <p:txBody>
          <a:bodyPr anchorCtr="0" anchor="t" bIns="0" lIns="0" spcFirstLastPara="1" rIns="0" wrap="square" tIns="122150">
            <a:spAutoFit/>
          </a:bodyPr>
          <a:lstStyle/>
          <a:p>
            <a:pPr indent="0" lvl="0" marL="0" marR="0" rtl="0" algn="ctr">
              <a:spcBef>
                <a:spcPts val="0"/>
              </a:spcBef>
              <a:spcAft>
                <a:spcPts val="0"/>
              </a:spcAft>
              <a:buNone/>
            </a:pPr>
            <a:r>
              <a:rPr lang="en-US" sz="2473">
                <a:solidFill>
                  <a:srgbClr val="FFFFFF"/>
                </a:solidFill>
                <a:latin typeface="Calibri"/>
                <a:ea typeface="Calibri"/>
                <a:cs typeface="Calibri"/>
                <a:sym typeface="Calibri"/>
              </a:rPr>
              <a:t>Stage</a:t>
            </a:r>
            <a:endParaRPr sz="2473">
              <a:solidFill>
                <a:schemeClr val="dk1"/>
              </a:solidFill>
              <a:latin typeface="Calibri"/>
              <a:ea typeface="Calibri"/>
              <a:cs typeface="Calibri"/>
              <a:sym typeface="Calibri"/>
            </a:endParaRPr>
          </a:p>
        </p:txBody>
      </p:sp>
      <p:sp>
        <p:nvSpPr>
          <p:cNvPr id="515" name="Google Shape;515;p24"/>
          <p:cNvSpPr txBox="1"/>
          <p:nvPr/>
        </p:nvSpPr>
        <p:spPr>
          <a:xfrm>
            <a:off x="12733296" y="9239606"/>
            <a:ext cx="2292251" cy="507431"/>
          </a:xfrm>
          <a:prstGeom prst="rect">
            <a:avLst/>
          </a:prstGeom>
          <a:solidFill>
            <a:srgbClr val="00AA73"/>
          </a:solidFill>
          <a:ln>
            <a:noFill/>
          </a:ln>
        </p:spPr>
        <p:txBody>
          <a:bodyPr anchorCtr="0" anchor="t" bIns="0" lIns="0" spcFirstLastPara="1" rIns="0" wrap="square" tIns="125650">
            <a:spAutoFit/>
          </a:bodyPr>
          <a:lstStyle/>
          <a:p>
            <a:pPr indent="0" lvl="0" marL="0" marR="0" rtl="0" algn="ctr">
              <a:spcBef>
                <a:spcPts val="0"/>
              </a:spcBef>
              <a:spcAft>
                <a:spcPts val="0"/>
              </a:spcAft>
              <a:buNone/>
            </a:pPr>
            <a:r>
              <a:rPr lang="en-US" sz="2473">
                <a:solidFill>
                  <a:srgbClr val="FFFFFF"/>
                </a:solidFill>
                <a:latin typeface="Calibri"/>
                <a:ea typeface="Calibri"/>
                <a:cs typeface="Calibri"/>
                <a:sym typeface="Calibri"/>
              </a:rPr>
              <a:t>Stage</a:t>
            </a:r>
            <a:endParaRPr sz="2473">
              <a:solidFill>
                <a:schemeClr val="dk1"/>
              </a:solidFill>
              <a:latin typeface="Calibri"/>
              <a:ea typeface="Calibri"/>
              <a:cs typeface="Calibri"/>
              <a:sym typeface="Calibri"/>
            </a:endParaRPr>
          </a:p>
        </p:txBody>
      </p:sp>
      <p:graphicFrame>
        <p:nvGraphicFramePr>
          <p:cNvPr id="516" name="Google Shape;516;p24"/>
          <p:cNvGraphicFramePr/>
          <p:nvPr/>
        </p:nvGraphicFramePr>
        <p:xfrm>
          <a:off x="16420698" y="2626515"/>
          <a:ext cx="3000000" cy="3000000"/>
        </p:xfrm>
        <a:graphic>
          <a:graphicData uri="http://schemas.openxmlformats.org/drawingml/2006/table">
            <a:tbl>
              <a:tblPr bandRow="1" firstRow="1">
                <a:noFill/>
                <a:tableStyleId>{F4C09B8E-0702-464F-9451-9C83433F4F53}</a:tableStyleId>
              </a:tblPr>
              <a:tblGrid>
                <a:gridCol w="2292250"/>
              </a:tblGrid>
              <a:tr h="236475">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6125">
                <a:tc>
                  <a:txBody>
                    <a:bodyPr/>
                    <a:lstStyle/>
                    <a:p>
                      <a:pPr indent="0" lvl="0" marL="0" marR="0" rtl="0" algn="ctr">
                        <a:lnSpc>
                          <a:spcPct val="55800"/>
                        </a:lnSpc>
                        <a:spcBef>
                          <a:spcPts val="0"/>
                        </a:spcBef>
                        <a:spcAft>
                          <a:spcPts val="0"/>
                        </a:spcAft>
                        <a:buNone/>
                      </a:pPr>
                      <a:r>
                        <a:rPr lang="en-US" sz="2500" u="none" cap="none" strike="noStrike">
                          <a:solidFill>
                            <a:srgbClr val="FFFFFF"/>
                          </a:solidFill>
                          <a:latin typeface="Calibri"/>
                          <a:ea typeface="Calibri"/>
                          <a:cs typeface="Calibri"/>
                          <a:sym typeface="Calibri"/>
                        </a:rPr>
                        <a:t>Tasks</a:t>
                      </a:r>
                      <a:endParaRPr sz="2500" u="none" cap="none" strike="noStrike">
                        <a:latin typeface="Calibri"/>
                        <a:ea typeface="Calibri"/>
                        <a:cs typeface="Calibri"/>
                        <a:sym typeface="Calibri"/>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6125">
                <a:tc>
                  <a:txBody>
                    <a:bodyPr/>
                    <a:lstStyle/>
                    <a:p>
                      <a:pPr indent="0" lvl="0" marL="0" marR="0" rtl="0" algn="ctr">
                        <a:lnSpc>
                          <a:spcPct val="55800"/>
                        </a:lnSpc>
                        <a:spcBef>
                          <a:spcPts val="0"/>
                        </a:spcBef>
                        <a:spcAft>
                          <a:spcPts val="0"/>
                        </a:spcAft>
                        <a:buNone/>
                      </a:pPr>
                      <a:r>
                        <a:rPr lang="en-US" sz="2500" u="none" cap="none" strike="noStrike">
                          <a:solidFill>
                            <a:srgbClr val="FFFFFF"/>
                          </a:solidFill>
                          <a:latin typeface="Calibri"/>
                          <a:ea typeface="Calibri"/>
                          <a:cs typeface="Calibri"/>
                          <a:sym typeface="Calibri"/>
                        </a:rPr>
                        <a:t>Tasks</a:t>
                      </a:r>
                      <a:endParaRPr sz="2500" u="none" cap="none" strike="noStrike">
                        <a:latin typeface="Calibri"/>
                        <a:ea typeface="Calibri"/>
                        <a:cs typeface="Calibri"/>
                        <a:sym typeface="Calibri"/>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60025">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37373"/>
                    </a:solidFill>
                  </a:tcPr>
                </a:tc>
              </a:tr>
              <a:tr h="236475">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0" marB="0" marR="0" marL="0">
                    <a:lnT cap="flat" cmpd="sng" w="38100">
                      <a:solidFill>
                        <a:srgbClr val="FFFFFF"/>
                      </a:solidFill>
                      <a:prstDash val="solid"/>
                      <a:round/>
                      <a:headEnd len="sm" w="sm" type="none"/>
                      <a:tailEnd len="sm" w="sm" type="none"/>
                    </a:lnT>
                    <a:solidFill>
                      <a:srgbClr val="737373"/>
                    </a:solidFill>
                  </a:tcPr>
                </a:tc>
              </a:tr>
            </a:tbl>
          </a:graphicData>
        </a:graphic>
      </p:graphicFrame>
      <p:sp>
        <p:nvSpPr>
          <p:cNvPr id="517" name="Google Shape;517;p24"/>
          <p:cNvSpPr/>
          <p:nvPr/>
        </p:nvSpPr>
        <p:spPr>
          <a:xfrm>
            <a:off x="3111772" y="5277500"/>
            <a:ext cx="2040078" cy="3109853"/>
          </a:xfrm>
          <a:custGeom>
            <a:rect b="b" l="l" r="r" t="t"/>
            <a:pathLst>
              <a:path extrusionOk="0" h="2263140" w="1484629">
                <a:moveTo>
                  <a:pt x="1484528" y="0"/>
                </a:moveTo>
                <a:lnTo>
                  <a:pt x="1335278" y="35229"/>
                </a:lnTo>
                <a:lnTo>
                  <a:pt x="1364564" y="70332"/>
                </a:lnTo>
                <a:lnTo>
                  <a:pt x="0" y="1208976"/>
                </a:lnTo>
                <a:lnTo>
                  <a:pt x="14554" y="1226426"/>
                </a:lnTo>
                <a:lnTo>
                  <a:pt x="1384" y="1245108"/>
                </a:lnTo>
                <a:lnTo>
                  <a:pt x="1359166" y="2202510"/>
                </a:lnTo>
                <a:lnTo>
                  <a:pt x="1332814" y="2239873"/>
                </a:lnTo>
                <a:lnTo>
                  <a:pt x="1484439" y="2262860"/>
                </a:lnTo>
                <a:lnTo>
                  <a:pt x="1459090" y="2215680"/>
                </a:lnTo>
                <a:lnTo>
                  <a:pt x="1411859" y="2127770"/>
                </a:lnTo>
                <a:lnTo>
                  <a:pt x="1385519" y="2165146"/>
                </a:lnTo>
                <a:lnTo>
                  <a:pt x="52171" y="1224991"/>
                </a:lnTo>
                <a:lnTo>
                  <a:pt x="1393863" y="105435"/>
                </a:lnTo>
                <a:lnTo>
                  <a:pt x="1423149" y="140538"/>
                </a:lnTo>
                <a:lnTo>
                  <a:pt x="1460207" y="55676"/>
                </a:lnTo>
                <a:lnTo>
                  <a:pt x="1484528" y="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18" name="Google Shape;518;p24"/>
          <p:cNvSpPr/>
          <p:nvPr/>
        </p:nvSpPr>
        <p:spPr>
          <a:xfrm>
            <a:off x="7425638" y="4306238"/>
            <a:ext cx="1412697" cy="1691048"/>
          </a:xfrm>
          <a:custGeom>
            <a:rect b="b" l="l" r="r" t="t"/>
            <a:pathLst>
              <a:path extrusionOk="0" h="1230629" w="1028064">
                <a:moveTo>
                  <a:pt x="1027912" y="0"/>
                </a:moveTo>
                <a:lnTo>
                  <a:pt x="876160" y="22098"/>
                </a:lnTo>
                <a:lnTo>
                  <a:pt x="902284" y="59626"/>
                </a:lnTo>
                <a:lnTo>
                  <a:pt x="0" y="687920"/>
                </a:lnTo>
                <a:lnTo>
                  <a:pt x="13068" y="706691"/>
                </a:lnTo>
                <a:lnTo>
                  <a:pt x="2578" y="727011"/>
                </a:lnTo>
                <a:lnTo>
                  <a:pt x="895540" y="1187907"/>
                </a:lnTo>
                <a:lnTo>
                  <a:pt x="874572" y="1228534"/>
                </a:lnTo>
                <a:lnTo>
                  <a:pt x="1027912" y="1230490"/>
                </a:lnTo>
                <a:lnTo>
                  <a:pt x="1004468" y="1198384"/>
                </a:lnTo>
                <a:lnTo>
                  <a:pt x="937475" y="1106652"/>
                </a:lnTo>
                <a:lnTo>
                  <a:pt x="916508" y="1147279"/>
                </a:lnTo>
                <a:lnTo>
                  <a:pt x="57238" y="703783"/>
                </a:lnTo>
                <a:lnTo>
                  <a:pt x="928408" y="97142"/>
                </a:lnTo>
                <a:lnTo>
                  <a:pt x="954544" y="134658"/>
                </a:lnTo>
                <a:lnTo>
                  <a:pt x="1002538" y="46558"/>
                </a:lnTo>
                <a:lnTo>
                  <a:pt x="1027912" y="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19" name="Google Shape;519;p24"/>
          <p:cNvSpPr/>
          <p:nvPr/>
        </p:nvSpPr>
        <p:spPr>
          <a:xfrm>
            <a:off x="11121398" y="3926162"/>
            <a:ext cx="1612516" cy="551467"/>
          </a:xfrm>
          <a:custGeom>
            <a:rect b="b" l="l" r="r" t="t"/>
            <a:pathLst>
              <a:path extrusionOk="0" h="401319" w="1173479">
                <a:moveTo>
                  <a:pt x="1035136" y="43754"/>
                </a:moveTo>
                <a:lnTo>
                  <a:pt x="0" y="357489"/>
                </a:lnTo>
                <a:lnTo>
                  <a:pt x="13261" y="401243"/>
                </a:lnTo>
                <a:lnTo>
                  <a:pt x="1048398" y="87508"/>
                </a:lnTo>
                <a:lnTo>
                  <a:pt x="1035136" y="43754"/>
                </a:lnTo>
                <a:close/>
              </a:path>
              <a:path extrusionOk="0" h="401319" w="1173479">
                <a:moveTo>
                  <a:pt x="1161118" y="37123"/>
                </a:moveTo>
                <a:lnTo>
                  <a:pt x="1057014" y="37123"/>
                </a:lnTo>
                <a:lnTo>
                  <a:pt x="1070275" y="80877"/>
                </a:lnTo>
                <a:lnTo>
                  <a:pt x="1048398" y="87508"/>
                </a:lnTo>
                <a:lnTo>
                  <a:pt x="1061660" y="131263"/>
                </a:lnTo>
                <a:lnTo>
                  <a:pt x="1161118" y="37123"/>
                </a:lnTo>
                <a:close/>
              </a:path>
              <a:path extrusionOk="0" h="401319" w="1173479">
                <a:moveTo>
                  <a:pt x="1057014" y="37123"/>
                </a:moveTo>
                <a:lnTo>
                  <a:pt x="1035136" y="43754"/>
                </a:lnTo>
                <a:lnTo>
                  <a:pt x="1048398" y="87508"/>
                </a:lnTo>
                <a:lnTo>
                  <a:pt x="1070275" y="80877"/>
                </a:lnTo>
                <a:lnTo>
                  <a:pt x="1057014" y="37123"/>
                </a:lnTo>
                <a:close/>
              </a:path>
              <a:path extrusionOk="0" h="401319" w="1173479">
                <a:moveTo>
                  <a:pt x="1021875" y="0"/>
                </a:moveTo>
                <a:lnTo>
                  <a:pt x="1035136" y="43754"/>
                </a:lnTo>
                <a:lnTo>
                  <a:pt x="1057014" y="37123"/>
                </a:lnTo>
                <a:lnTo>
                  <a:pt x="1161118" y="37123"/>
                </a:lnTo>
                <a:lnTo>
                  <a:pt x="1173031" y="25847"/>
                </a:lnTo>
                <a:lnTo>
                  <a:pt x="1021875" y="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20" name="Google Shape;520;p24"/>
          <p:cNvSpPr/>
          <p:nvPr/>
        </p:nvSpPr>
        <p:spPr>
          <a:xfrm>
            <a:off x="7443474" y="4762629"/>
            <a:ext cx="5290413" cy="4806135"/>
          </a:xfrm>
          <a:custGeom>
            <a:rect b="b" l="l" r="r" t="t"/>
            <a:pathLst>
              <a:path extrusionOk="0" h="3497579" w="3850004">
                <a:moveTo>
                  <a:pt x="1090803" y="2637548"/>
                </a:moveTo>
                <a:lnTo>
                  <a:pt x="1045083" y="2614688"/>
                </a:lnTo>
                <a:lnTo>
                  <a:pt x="953643" y="2568968"/>
                </a:lnTo>
                <a:lnTo>
                  <a:pt x="953643" y="2614688"/>
                </a:lnTo>
                <a:lnTo>
                  <a:pt x="0" y="2614688"/>
                </a:lnTo>
                <a:lnTo>
                  <a:pt x="0" y="2660408"/>
                </a:lnTo>
                <a:lnTo>
                  <a:pt x="953643" y="2660408"/>
                </a:lnTo>
                <a:lnTo>
                  <a:pt x="953643" y="2706128"/>
                </a:lnTo>
                <a:lnTo>
                  <a:pt x="1045083" y="2660408"/>
                </a:lnTo>
                <a:lnTo>
                  <a:pt x="1090803" y="2637548"/>
                </a:lnTo>
                <a:close/>
              </a:path>
              <a:path extrusionOk="0" h="3497579" w="3850004">
                <a:moveTo>
                  <a:pt x="3849573" y="2914396"/>
                </a:moveTo>
                <a:lnTo>
                  <a:pt x="3842867" y="2908630"/>
                </a:lnTo>
                <a:lnTo>
                  <a:pt x="3733317" y="2814370"/>
                </a:lnTo>
                <a:lnTo>
                  <a:pt x="3722154" y="2858706"/>
                </a:lnTo>
                <a:lnTo>
                  <a:pt x="2756433" y="2615387"/>
                </a:lnTo>
                <a:lnTo>
                  <a:pt x="2747149" y="2652255"/>
                </a:lnTo>
                <a:lnTo>
                  <a:pt x="2744571" y="2655519"/>
                </a:lnTo>
                <a:lnTo>
                  <a:pt x="2746032" y="2656675"/>
                </a:lnTo>
                <a:lnTo>
                  <a:pt x="2745270" y="2659723"/>
                </a:lnTo>
                <a:lnTo>
                  <a:pt x="2752077" y="2661450"/>
                </a:lnTo>
                <a:lnTo>
                  <a:pt x="3727653" y="3430295"/>
                </a:lnTo>
                <a:lnTo>
                  <a:pt x="3699345" y="3466198"/>
                </a:lnTo>
                <a:lnTo>
                  <a:pt x="3849522" y="3497237"/>
                </a:lnTo>
                <a:lnTo>
                  <a:pt x="3824681" y="3444443"/>
                </a:lnTo>
                <a:lnTo>
                  <a:pt x="3784244" y="3358477"/>
                </a:lnTo>
                <a:lnTo>
                  <a:pt x="3755948" y="3394392"/>
                </a:lnTo>
                <a:lnTo>
                  <a:pt x="2860675" y="2688806"/>
                </a:lnTo>
                <a:lnTo>
                  <a:pt x="3710978" y="2903042"/>
                </a:lnTo>
                <a:lnTo>
                  <a:pt x="3699814" y="2947378"/>
                </a:lnTo>
                <a:lnTo>
                  <a:pt x="3849573" y="2914396"/>
                </a:lnTo>
                <a:close/>
              </a:path>
              <a:path extrusionOk="0" h="3497579" w="3850004">
                <a:moveTo>
                  <a:pt x="3849573" y="0"/>
                </a:moveTo>
                <a:lnTo>
                  <a:pt x="3699700" y="32499"/>
                </a:lnTo>
                <a:lnTo>
                  <a:pt x="3728351" y="68122"/>
                </a:lnTo>
                <a:lnTo>
                  <a:pt x="2715476" y="882408"/>
                </a:lnTo>
                <a:lnTo>
                  <a:pt x="2687917" y="876084"/>
                </a:lnTo>
                <a:lnTo>
                  <a:pt x="2682811" y="898372"/>
                </a:lnTo>
                <a:lnTo>
                  <a:pt x="2665082" y="912799"/>
                </a:lnTo>
                <a:lnTo>
                  <a:pt x="3745242" y="2239594"/>
                </a:lnTo>
                <a:lnTo>
                  <a:pt x="3709784" y="2268461"/>
                </a:lnTo>
                <a:lnTo>
                  <a:pt x="3849573" y="2331529"/>
                </a:lnTo>
                <a:lnTo>
                  <a:pt x="3832999" y="2257323"/>
                </a:lnTo>
                <a:lnTo>
                  <a:pt x="3816159" y="2181860"/>
                </a:lnTo>
                <a:lnTo>
                  <a:pt x="3780701" y="2210727"/>
                </a:lnTo>
                <a:lnTo>
                  <a:pt x="2811919" y="1020749"/>
                </a:lnTo>
                <a:lnTo>
                  <a:pt x="3725253" y="1686382"/>
                </a:lnTo>
                <a:lnTo>
                  <a:pt x="3698329" y="1723326"/>
                </a:lnTo>
                <a:lnTo>
                  <a:pt x="3849573" y="1748688"/>
                </a:lnTo>
                <a:lnTo>
                  <a:pt x="3824300" y="1699844"/>
                </a:lnTo>
                <a:lnTo>
                  <a:pt x="3779113" y="1612480"/>
                </a:lnTo>
                <a:lnTo>
                  <a:pt x="3752189" y="1649425"/>
                </a:lnTo>
                <a:lnTo>
                  <a:pt x="2786380" y="945578"/>
                </a:lnTo>
                <a:lnTo>
                  <a:pt x="3710775" y="1157478"/>
                </a:lnTo>
                <a:lnTo>
                  <a:pt x="3700551" y="1202042"/>
                </a:lnTo>
                <a:lnTo>
                  <a:pt x="3849573" y="1165847"/>
                </a:lnTo>
                <a:lnTo>
                  <a:pt x="3845610" y="1162583"/>
                </a:lnTo>
                <a:lnTo>
                  <a:pt x="3731196" y="1068349"/>
                </a:lnTo>
                <a:lnTo>
                  <a:pt x="3720985" y="1112913"/>
                </a:lnTo>
                <a:lnTo>
                  <a:pt x="2827820" y="908164"/>
                </a:lnTo>
                <a:lnTo>
                  <a:pt x="3724478" y="643623"/>
                </a:lnTo>
                <a:lnTo>
                  <a:pt x="3737419" y="687476"/>
                </a:lnTo>
                <a:lnTo>
                  <a:pt x="3838397" y="593305"/>
                </a:lnTo>
                <a:lnTo>
                  <a:pt x="3849573" y="582879"/>
                </a:lnTo>
                <a:lnTo>
                  <a:pt x="3698608" y="555917"/>
                </a:lnTo>
                <a:lnTo>
                  <a:pt x="3711549" y="599770"/>
                </a:lnTo>
                <a:lnTo>
                  <a:pt x="2808694" y="866127"/>
                </a:lnTo>
                <a:lnTo>
                  <a:pt x="3756990" y="103759"/>
                </a:lnTo>
                <a:lnTo>
                  <a:pt x="3785641" y="139395"/>
                </a:lnTo>
                <a:lnTo>
                  <a:pt x="3824897" y="53809"/>
                </a:lnTo>
                <a:lnTo>
                  <a:pt x="3849573" y="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21" name="Google Shape;521;p24"/>
          <p:cNvSpPr/>
          <p:nvPr/>
        </p:nvSpPr>
        <p:spPr>
          <a:xfrm>
            <a:off x="15292316" y="6709484"/>
            <a:ext cx="1003460" cy="125651"/>
          </a:xfrm>
          <a:custGeom>
            <a:rect b="b" l="l" r="r" t="t"/>
            <a:pathLst>
              <a:path extrusionOk="0" h="91439" w="730250">
                <a:moveTo>
                  <a:pt x="638279" y="0"/>
                </a:moveTo>
                <a:lnTo>
                  <a:pt x="638279" y="91440"/>
                </a:lnTo>
                <a:lnTo>
                  <a:pt x="718289" y="51435"/>
                </a:lnTo>
                <a:lnTo>
                  <a:pt x="653519" y="51435"/>
                </a:lnTo>
                <a:lnTo>
                  <a:pt x="653519" y="40005"/>
                </a:lnTo>
                <a:lnTo>
                  <a:pt x="718289" y="40005"/>
                </a:lnTo>
                <a:lnTo>
                  <a:pt x="638279" y="0"/>
                </a:lnTo>
                <a:close/>
              </a:path>
              <a:path extrusionOk="0" h="91439" w="730250">
                <a:moveTo>
                  <a:pt x="638279" y="40005"/>
                </a:moveTo>
                <a:lnTo>
                  <a:pt x="0" y="40005"/>
                </a:lnTo>
                <a:lnTo>
                  <a:pt x="0" y="51435"/>
                </a:lnTo>
                <a:lnTo>
                  <a:pt x="638279" y="51435"/>
                </a:lnTo>
                <a:lnTo>
                  <a:pt x="638279" y="40005"/>
                </a:lnTo>
                <a:close/>
              </a:path>
              <a:path extrusionOk="0" h="91439" w="730250">
                <a:moveTo>
                  <a:pt x="718289" y="40005"/>
                </a:moveTo>
                <a:lnTo>
                  <a:pt x="653519" y="40005"/>
                </a:lnTo>
                <a:lnTo>
                  <a:pt x="653519" y="51435"/>
                </a:lnTo>
                <a:lnTo>
                  <a:pt x="718289" y="51435"/>
                </a:lnTo>
                <a:lnTo>
                  <a:pt x="729719" y="45720"/>
                </a:lnTo>
                <a:lnTo>
                  <a:pt x="718289" y="40005"/>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22" name="Google Shape;522;p24"/>
          <p:cNvSpPr txBox="1"/>
          <p:nvPr>
            <p:ph type="title"/>
          </p:nvPr>
        </p:nvSpPr>
        <p:spPr>
          <a:xfrm>
            <a:off x="-12565" y="324753"/>
            <a:ext cx="20129230" cy="769109"/>
          </a:xfrm>
          <a:prstGeom prst="rect">
            <a:avLst/>
          </a:prstGeom>
          <a:noFill/>
          <a:ln>
            <a:noFill/>
          </a:ln>
        </p:spPr>
        <p:txBody>
          <a:bodyPr anchorCtr="0" anchor="ctr" bIns="0" lIns="0" spcFirstLastPara="1" rIns="0" wrap="square" tIns="1745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Hierarchy: From Spark Dataframe to Spark task</a:t>
            </a:r>
            <a:endParaRPr/>
          </a:p>
        </p:txBody>
      </p:sp>
      <p:sp>
        <p:nvSpPr>
          <p:cNvPr id="523" name="Google Shape;523;p24"/>
          <p:cNvSpPr txBox="1"/>
          <p:nvPr/>
        </p:nvSpPr>
        <p:spPr>
          <a:xfrm>
            <a:off x="867339" y="2143810"/>
            <a:ext cx="14845970"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One “dataframe action” can spawn multiple queries, which can spawn multiple jobs</a:t>
            </a:r>
            <a:endParaRPr sz="3298">
              <a:solidFill>
                <a:schemeClr val="dk1"/>
              </a:solidFill>
              <a:latin typeface="Tahoma"/>
              <a:ea typeface="Tahoma"/>
              <a:cs typeface="Tahoma"/>
              <a:sym typeface="Tahoma"/>
            </a:endParaRPr>
          </a:p>
        </p:txBody>
      </p:sp>
      <p:sp>
        <p:nvSpPr>
          <p:cNvPr id="524" name="Google Shape;524;p24"/>
          <p:cNvSpPr txBox="1"/>
          <p:nvPr/>
        </p:nvSpPr>
        <p:spPr>
          <a:xfrm>
            <a:off x="5151591" y="4578862"/>
            <a:ext cx="2292251" cy="1220180"/>
          </a:xfrm>
          <a:prstGeom prst="rect">
            <a:avLst/>
          </a:prstGeom>
          <a:solidFill>
            <a:srgbClr val="FBAA19"/>
          </a:solidFill>
          <a:ln>
            <a:noFill/>
          </a:ln>
        </p:spPr>
        <p:txBody>
          <a:bodyPr anchorCtr="0" anchor="t" bIns="0" lIns="0" spcFirstLastPara="1" rIns="0" wrap="square" tIns="89000">
            <a:spAutoFit/>
          </a:bodyPr>
          <a:lstStyle/>
          <a:p>
            <a:pPr indent="1745" lvl="0" marL="507825" marR="498228" rtl="0" algn="ctr">
              <a:lnSpc>
                <a:spcPct val="99400"/>
              </a:lnSpc>
              <a:spcBef>
                <a:spcPts val="0"/>
              </a:spcBef>
              <a:spcAft>
                <a:spcPts val="0"/>
              </a:spcAft>
              <a:buNone/>
            </a:pPr>
            <a:r>
              <a:rPr lang="en-US" sz="2473">
                <a:solidFill>
                  <a:srgbClr val="FFFFFF"/>
                </a:solidFill>
                <a:latin typeface="Calibri"/>
                <a:ea typeface="Calibri"/>
                <a:cs typeface="Calibri"/>
                <a:sym typeface="Calibri"/>
              </a:rPr>
              <a:t>Query (=physical plan)</a:t>
            </a:r>
            <a:endParaRPr sz="2473">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25"/>
          <p:cNvPicPr preferRelativeResize="0"/>
          <p:nvPr/>
        </p:nvPicPr>
        <p:blipFill rotWithShape="1">
          <a:blip r:embed="rId3">
            <a:alphaModFix/>
          </a:blip>
          <a:srcRect b="0" l="0" r="0" t="0"/>
          <a:stretch/>
        </p:blipFill>
        <p:spPr>
          <a:xfrm>
            <a:off x="577992" y="7908008"/>
            <a:ext cx="11224788" cy="2127684"/>
          </a:xfrm>
          <a:prstGeom prst="rect">
            <a:avLst/>
          </a:prstGeom>
          <a:noFill/>
          <a:ln>
            <a:noFill/>
          </a:ln>
        </p:spPr>
      </p:pic>
      <p:sp>
        <p:nvSpPr>
          <p:cNvPr id="530" name="Google Shape;530;p25"/>
          <p:cNvSpPr txBox="1"/>
          <p:nvPr/>
        </p:nvSpPr>
        <p:spPr>
          <a:xfrm>
            <a:off x="698731" y="715907"/>
            <a:ext cx="7313913" cy="2154873"/>
          </a:xfrm>
          <a:prstGeom prst="rect">
            <a:avLst/>
          </a:prstGeom>
          <a:noFill/>
          <a:ln>
            <a:noFill/>
          </a:ln>
        </p:spPr>
        <p:txBody>
          <a:bodyPr anchorCtr="0" anchor="t" bIns="0" lIns="0" spcFirstLastPara="1" rIns="0" wrap="square" tIns="17450">
            <a:spAutoFit/>
          </a:bodyPr>
          <a:lstStyle/>
          <a:p>
            <a:pPr indent="0" lvl="0" marL="61079" marR="0" rtl="0" algn="l">
              <a:spcBef>
                <a:spcPts val="0"/>
              </a:spcBef>
              <a:spcAft>
                <a:spcPts val="0"/>
              </a:spcAft>
              <a:buNone/>
            </a:pPr>
            <a:r>
              <a:rPr b="1" lang="en-US" sz="4800">
                <a:solidFill>
                  <a:srgbClr val="3F3F3F"/>
                </a:solidFill>
                <a:latin typeface="Roboto"/>
                <a:ea typeface="Roboto"/>
                <a:cs typeface="Roboto"/>
                <a:sym typeface="Roboto"/>
              </a:rPr>
              <a:t>A simple example (1)</a:t>
            </a:r>
            <a:endParaRPr/>
          </a:p>
          <a:p>
            <a:pPr indent="0" lvl="0" marL="17451" marR="0" rtl="0" algn="l">
              <a:spcBef>
                <a:spcPts val="3696"/>
              </a:spcBef>
              <a:spcAft>
                <a:spcPts val="0"/>
              </a:spcAft>
              <a:buNone/>
            </a:pPr>
            <a:r>
              <a:rPr b="1" lang="en-US" sz="2336">
                <a:solidFill>
                  <a:srgbClr val="FBAA19"/>
                </a:solidFill>
                <a:latin typeface="Tahoma"/>
                <a:ea typeface="Tahoma"/>
                <a:cs typeface="Tahoma"/>
                <a:sym typeface="Tahoma"/>
              </a:rPr>
              <a:t>(1) dataframe “action”</a:t>
            </a:r>
            <a:endParaRPr sz="2336">
              <a:solidFill>
                <a:schemeClr val="dk1"/>
              </a:solidFill>
              <a:latin typeface="Tahoma"/>
              <a:ea typeface="Tahoma"/>
              <a:cs typeface="Tahoma"/>
              <a:sym typeface="Tahoma"/>
            </a:endParaRPr>
          </a:p>
          <a:p>
            <a:pPr indent="0" lvl="0" marL="79402" marR="0" rtl="0" algn="l">
              <a:spcBef>
                <a:spcPts val="1649"/>
              </a:spcBef>
              <a:spcAft>
                <a:spcPts val="0"/>
              </a:spcAft>
              <a:buNone/>
            </a:pPr>
            <a:r>
              <a:rPr b="1" lang="en-US" sz="2336">
                <a:solidFill>
                  <a:srgbClr val="00AA73"/>
                </a:solidFill>
                <a:latin typeface="Consolas"/>
                <a:ea typeface="Consolas"/>
                <a:cs typeface="Consolas"/>
                <a:sym typeface="Consolas"/>
              </a:rPr>
              <a:t># dfSalesSample is some cached dataframe</a:t>
            </a:r>
            <a:endParaRPr sz="2336">
              <a:solidFill>
                <a:schemeClr val="dk1"/>
              </a:solidFill>
              <a:latin typeface="Consolas"/>
              <a:ea typeface="Consolas"/>
              <a:cs typeface="Consolas"/>
              <a:sym typeface="Consolas"/>
            </a:endParaRPr>
          </a:p>
        </p:txBody>
      </p:sp>
      <p:sp>
        <p:nvSpPr>
          <p:cNvPr id="531" name="Google Shape;531;p25"/>
          <p:cNvSpPr txBox="1"/>
          <p:nvPr>
            <p:ph idx="1" type="body"/>
          </p:nvPr>
        </p:nvSpPr>
        <p:spPr>
          <a:xfrm>
            <a:off x="1597665" y="3219553"/>
            <a:ext cx="16939334" cy="6836341"/>
          </a:xfrm>
          <a:prstGeom prst="rect">
            <a:avLst/>
          </a:prstGeom>
          <a:noFill/>
          <a:ln>
            <a:noFill/>
          </a:ln>
        </p:spPr>
        <p:txBody>
          <a:bodyPr anchorCtr="0" anchor="t" bIns="0" lIns="0" spcFirstLastPara="1" rIns="0" wrap="square" tIns="17450">
            <a:spAutoFit/>
          </a:bodyPr>
          <a:lstStyle/>
          <a:p>
            <a:pPr indent="0" lvl="0" marL="17451" rtl="0" algn="l">
              <a:lnSpc>
                <a:spcPct val="118450"/>
              </a:lnSpc>
              <a:spcBef>
                <a:spcPts val="137"/>
              </a:spcBef>
              <a:spcAft>
                <a:spcPts val="0"/>
              </a:spcAft>
              <a:buClr>
                <a:srgbClr val="000000"/>
              </a:buClr>
              <a:buSzPts val="2336"/>
              <a:buNone/>
            </a:pPr>
            <a:r>
              <a:rPr lang="en-US" sz="2336">
                <a:solidFill>
                  <a:srgbClr val="000000"/>
                </a:solidFill>
              </a:rPr>
              <a:t>dfItemSales = (dfSalesSample</a:t>
            </a:r>
            <a:endParaRPr sz="2336"/>
          </a:p>
          <a:p>
            <a:pPr indent="0" lvl="0" marL="770465" rtl="0" algn="l">
              <a:lnSpc>
                <a:spcPct val="116994"/>
              </a:lnSpc>
              <a:spcBef>
                <a:spcPts val="0"/>
              </a:spcBef>
              <a:spcAft>
                <a:spcPts val="0"/>
              </a:spcAft>
              <a:buClr>
                <a:srgbClr val="000000"/>
              </a:buClr>
              <a:buSzPts val="2336"/>
              <a:buNone/>
            </a:pPr>
            <a:r>
              <a:rPr lang="en-US" sz="2336">
                <a:solidFill>
                  <a:srgbClr val="000000"/>
                </a:solidFill>
              </a:rPr>
              <a:t>.filter(f.col("item_id") &gt;= 600000)</a:t>
            </a:r>
            <a:endParaRPr sz="2336"/>
          </a:p>
          <a:p>
            <a:pPr indent="0" lvl="0" marL="770465" rtl="0" algn="l">
              <a:lnSpc>
                <a:spcPct val="117936"/>
              </a:lnSpc>
              <a:spcBef>
                <a:spcPts val="0"/>
              </a:spcBef>
              <a:spcAft>
                <a:spcPts val="0"/>
              </a:spcAft>
              <a:buClr>
                <a:srgbClr val="000000"/>
              </a:buClr>
              <a:buSzPts val="2336"/>
              <a:buNone/>
            </a:pPr>
            <a:r>
              <a:rPr lang="en-US" sz="2336">
                <a:solidFill>
                  <a:srgbClr val="000000"/>
                </a:solidFill>
              </a:rPr>
              <a:t>.groupBy("item_id")</a:t>
            </a:r>
            <a:endParaRPr sz="2336"/>
          </a:p>
          <a:p>
            <a:pPr indent="0" lvl="0" marL="770465" rtl="0" algn="l">
              <a:lnSpc>
                <a:spcPct val="119392"/>
              </a:lnSpc>
              <a:spcBef>
                <a:spcPts val="0"/>
              </a:spcBef>
              <a:spcAft>
                <a:spcPts val="0"/>
              </a:spcAft>
              <a:buClr>
                <a:srgbClr val="000000"/>
              </a:buClr>
              <a:buSzPts val="2336"/>
              <a:buNone/>
            </a:pPr>
            <a:r>
              <a:rPr lang="en-US" sz="2336">
                <a:solidFill>
                  <a:srgbClr val="000000"/>
                </a:solidFill>
              </a:rPr>
              <a:t>.agg(f.sum(f.col("sales")).alias("itemSales")))</a:t>
            </a:r>
            <a:endParaRPr sz="2336"/>
          </a:p>
          <a:p>
            <a:pPr indent="0" lvl="0" marL="17451" rtl="0" algn="l">
              <a:lnSpc>
                <a:spcPct val="119392"/>
              </a:lnSpc>
              <a:spcBef>
                <a:spcPts val="2664"/>
              </a:spcBef>
              <a:spcAft>
                <a:spcPts val="0"/>
              </a:spcAft>
              <a:buClr>
                <a:srgbClr val="00AA73"/>
              </a:buClr>
              <a:buSzPts val="2336"/>
              <a:buNone/>
            </a:pPr>
            <a:r>
              <a:rPr b="1" lang="en-US" sz="2336">
                <a:solidFill>
                  <a:srgbClr val="00AA73"/>
                </a:solidFill>
                <a:latin typeface="Consolas"/>
                <a:ea typeface="Consolas"/>
                <a:cs typeface="Consolas"/>
                <a:sym typeface="Consolas"/>
              </a:rPr>
              <a:t># Trigger the query</a:t>
            </a:r>
            <a:endParaRPr sz="2336">
              <a:latin typeface="Consolas"/>
              <a:ea typeface="Consolas"/>
              <a:cs typeface="Consolas"/>
              <a:sym typeface="Consolas"/>
            </a:endParaRPr>
          </a:p>
          <a:p>
            <a:pPr indent="0" lvl="0" marL="17451" rtl="0" algn="l">
              <a:lnSpc>
                <a:spcPct val="119392"/>
              </a:lnSpc>
              <a:spcBef>
                <a:spcPts val="0"/>
              </a:spcBef>
              <a:spcAft>
                <a:spcPts val="0"/>
              </a:spcAft>
              <a:buClr>
                <a:srgbClr val="000000"/>
              </a:buClr>
              <a:buSzPts val="2336"/>
              <a:buNone/>
            </a:pPr>
            <a:r>
              <a:rPr lang="en-US" sz="2336">
                <a:solidFill>
                  <a:srgbClr val="000000"/>
                </a:solidFill>
              </a:rPr>
              <a:t>dfItemSales.write.format("noop").mode("overwrite").save()</a:t>
            </a:r>
            <a:endParaRPr sz="2336"/>
          </a:p>
        </p:txBody>
      </p:sp>
      <p:sp>
        <p:nvSpPr>
          <p:cNvPr id="532" name="Google Shape;532;p25"/>
          <p:cNvSpPr txBox="1"/>
          <p:nvPr>
            <p:ph type="title"/>
          </p:nvPr>
        </p:nvSpPr>
        <p:spPr>
          <a:xfrm>
            <a:off x="-12565" y="284314"/>
            <a:ext cx="20129230" cy="849987"/>
          </a:xfrm>
          <a:prstGeom prst="rect">
            <a:avLst/>
          </a:prstGeom>
          <a:noFill/>
          <a:ln>
            <a:noFill/>
          </a:ln>
        </p:spPr>
        <p:txBody>
          <a:bodyPr anchorCtr="0" anchor="ctr" bIns="0" lIns="0" spcFirstLastPara="1" rIns="0" wrap="square" tIns="17450">
            <a:spAutoFit/>
          </a:bodyPr>
          <a:lstStyle/>
          <a:p>
            <a:pPr indent="0" lvl="0" marL="17451" rtl="0" algn="ctr">
              <a:lnSpc>
                <a:spcPct val="100000"/>
              </a:lnSpc>
              <a:spcBef>
                <a:spcPts val="137"/>
              </a:spcBef>
              <a:spcAft>
                <a:spcPts val="0"/>
              </a:spcAft>
              <a:buClr>
                <a:srgbClr val="FBAA19"/>
              </a:buClr>
              <a:buSzPts val="4400"/>
              <a:buNone/>
            </a:pPr>
            <a:r>
              <a:rPr b="1" lang="en-US" sz="2336">
                <a:solidFill>
                  <a:srgbClr val="FBAA19"/>
                </a:solidFill>
                <a:latin typeface="Tahoma"/>
                <a:ea typeface="Tahoma"/>
                <a:cs typeface="Tahoma"/>
                <a:sym typeface="Tahoma"/>
              </a:rPr>
              <a:t>(3) Job</a:t>
            </a:r>
            <a:endParaRPr sz="2336">
              <a:latin typeface="Tahoma"/>
              <a:ea typeface="Tahoma"/>
              <a:cs typeface="Tahoma"/>
              <a:sym typeface="Tahoma"/>
            </a:endParaRPr>
          </a:p>
        </p:txBody>
      </p:sp>
      <p:grpSp>
        <p:nvGrpSpPr>
          <p:cNvPr id="533" name="Google Shape;533;p25"/>
          <p:cNvGrpSpPr/>
          <p:nvPr/>
        </p:nvGrpSpPr>
        <p:grpSpPr>
          <a:xfrm>
            <a:off x="12996462" y="553260"/>
            <a:ext cx="6818641" cy="9603895"/>
            <a:chOff x="9457943" y="402336"/>
            <a:chExt cx="4962144" cy="6989063"/>
          </a:xfrm>
        </p:grpSpPr>
        <p:pic>
          <p:nvPicPr>
            <p:cNvPr id="534" name="Google Shape;534;p25"/>
            <p:cNvPicPr preferRelativeResize="0"/>
            <p:nvPr/>
          </p:nvPicPr>
          <p:blipFill rotWithShape="1">
            <a:blip r:embed="rId4">
              <a:alphaModFix/>
            </a:blip>
            <a:srcRect b="0" l="0" r="0" t="0"/>
            <a:stretch/>
          </p:blipFill>
          <p:spPr>
            <a:xfrm>
              <a:off x="9457943" y="402336"/>
              <a:ext cx="4962144" cy="5394959"/>
            </a:xfrm>
            <a:prstGeom prst="rect">
              <a:avLst/>
            </a:prstGeom>
            <a:noFill/>
            <a:ln>
              <a:noFill/>
            </a:ln>
          </p:spPr>
        </p:pic>
        <p:pic>
          <p:nvPicPr>
            <p:cNvPr id="535" name="Google Shape;535;p25"/>
            <p:cNvPicPr preferRelativeResize="0"/>
            <p:nvPr/>
          </p:nvPicPr>
          <p:blipFill rotWithShape="1">
            <a:blip r:embed="rId5">
              <a:alphaModFix/>
            </a:blip>
            <a:srcRect b="0" l="0" r="0" t="0"/>
            <a:stretch/>
          </p:blipFill>
          <p:spPr>
            <a:xfrm>
              <a:off x="9643871" y="5794247"/>
              <a:ext cx="2663952" cy="1597152"/>
            </a:xfrm>
            <a:prstGeom prst="rect">
              <a:avLst/>
            </a:prstGeom>
            <a:noFill/>
            <a:ln>
              <a:noFill/>
            </a:ln>
          </p:spPr>
        </p:pic>
        <p:sp>
          <p:nvSpPr>
            <p:cNvPr id="536" name="Google Shape;536;p25"/>
            <p:cNvSpPr/>
            <p:nvPr/>
          </p:nvSpPr>
          <p:spPr>
            <a:xfrm>
              <a:off x="9459779" y="731429"/>
              <a:ext cx="1554480" cy="240665"/>
            </a:xfrm>
            <a:custGeom>
              <a:rect b="b" l="l" r="r" t="t"/>
              <a:pathLst>
                <a:path extrusionOk="0" h="240665" w="1554479">
                  <a:moveTo>
                    <a:pt x="0" y="0"/>
                  </a:moveTo>
                  <a:lnTo>
                    <a:pt x="1554480" y="0"/>
                  </a:lnTo>
                  <a:lnTo>
                    <a:pt x="1554480" y="240120"/>
                  </a:lnTo>
                  <a:lnTo>
                    <a:pt x="0" y="240120"/>
                  </a:lnTo>
                  <a:lnTo>
                    <a:pt x="0" y="0"/>
                  </a:lnTo>
                  <a:close/>
                </a:path>
              </a:pathLst>
            </a:custGeom>
            <a:noFill/>
            <a:ln cap="flat" cmpd="sng" w="11425">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537" name="Google Shape;537;p25"/>
          <p:cNvSpPr txBox="1"/>
          <p:nvPr/>
        </p:nvSpPr>
        <p:spPr>
          <a:xfrm>
            <a:off x="9604220" y="934399"/>
            <a:ext cx="3163953"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b="1" lang="en-US" sz="2336">
                <a:solidFill>
                  <a:srgbClr val="FBAA19"/>
                </a:solidFill>
                <a:latin typeface="Tahoma"/>
                <a:ea typeface="Tahoma"/>
                <a:cs typeface="Tahoma"/>
                <a:sym typeface="Tahoma"/>
              </a:rPr>
              <a:t>(2) Query (physical plan)</a:t>
            </a:r>
            <a:endParaRPr sz="2336">
              <a:solidFill>
                <a:schemeClr val="dk1"/>
              </a:solidFill>
              <a:latin typeface="Tahoma"/>
              <a:ea typeface="Tahoma"/>
              <a:cs typeface="Tahoma"/>
              <a:sym typeface="Tahoma"/>
            </a:endParaRPr>
          </a:p>
        </p:txBody>
      </p:sp>
      <p:sp>
        <p:nvSpPr>
          <p:cNvPr id="538" name="Google Shape;538;p25"/>
          <p:cNvSpPr/>
          <p:nvPr/>
        </p:nvSpPr>
        <p:spPr>
          <a:xfrm>
            <a:off x="12998984" y="502875"/>
            <a:ext cx="2136061" cy="330705"/>
          </a:xfrm>
          <a:custGeom>
            <a:rect b="b" l="l" r="r" t="t"/>
            <a:pathLst>
              <a:path extrusionOk="0" h="240665" w="1554479">
                <a:moveTo>
                  <a:pt x="0" y="0"/>
                </a:moveTo>
                <a:lnTo>
                  <a:pt x="1554480" y="0"/>
                </a:lnTo>
                <a:lnTo>
                  <a:pt x="1554480" y="240120"/>
                </a:lnTo>
                <a:lnTo>
                  <a:pt x="0" y="240120"/>
                </a:lnTo>
                <a:lnTo>
                  <a:pt x="0" y="0"/>
                </a:lnTo>
                <a:close/>
              </a:path>
            </a:pathLst>
          </a:custGeom>
          <a:noFill/>
          <a:ln cap="flat" cmpd="sng" w="11425">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39" name="Google Shape;539;p25"/>
          <p:cNvSpPr txBox="1"/>
          <p:nvPr/>
        </p:nvSpPr>
        <p:spPr>
          <a:xfrm>
            <a:off x="17284615" y="6588679"/>
            <a:ext cx="2011283"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b="1" lang="en-US" sz="2336">
                <a:solidFill>
                  <a:srgbClr val="FBAA19"/>
                </a:solidFill>
                <a:latin typeface="Tahoma"/>
                <a:ea typeface="Tahoma"/>
                <a:cs typeface="Tahoma"/>
                <a:sym typeface="Tahoma"/>
              </a:rPr>
              <a:t>(4) Two Stages</a:t>
            </a:r>
            <a:endParaRPr sz="2336">
              <a:solidFill>
                <a:schemeClr val="dk1"/>
              </a:solidFill>
              <a:latin typeface="Tahoma"/>
              <a:ea typeface="Tahoma"/>
              <a:cs typeface="Tahoma"/>
              <a:sym typeface="Tahoma"/>
            </a:endParaRPr>
          </a:p>
        </p:txBody>
      </p:sp>
      <p:sp>
        <p:nvSpPr>
          <p:cNvPr id="540" name="Google Shape;540;p25"/>
          <p:cNvSpPr txBox="1"/>
          <p:nvPr/>
        </p:nvSpPr>
        <p:spPr>
          <a:xfrm>
            <a:off x="10373828" y="7593882"/>
            <a:ext cx="1820189"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b="1" lang="en-US" sz="2336">
                <a:solidFill>
                  <a:srgbClr val="FBAA19"/>
                </a:solidFill>
                <a:latin typeface="Tahoma"/>
                <a:ea typeface="Tahoma"/>
                <a:cs typeface="Tahoma"/>
                <a:sym typeface="Tahoma"/>
              </a:rPr>
              <a:t>(5) Nine tasks</a:t>
            </a:r>
            <a:endParaRPr sz="2336">
              <a:solidFill>
                <a:schemeClr val="dk1"/>
              </a:solidFill>
              <a:latin typeface="Tahoma"/>
              <a:ea typeface="Tahoma"/>
              <a:cs typeface="Tahoma"/>
              <a:sym typeface="Tahoma"/>
            </a:endParaRPr>
          </a:p>
        </p:txBody>
      </p:sp>
      <p:sp>
        <p:nvSpPr>
          <p:cNvPr id="541" name="Google Shape;541;p25"/>
          <p:cNvSpPr/>
          <p:nvPr/>
        </p:nvSpPr>
        <p:spPr>
          <a:xfrm>
            <a:off x="10234670" y="8041912"/>
            <a:ext cx="1566270" cy="2010410"/>
          </a:xfrm>
          <a:custGeom>
            <a:rect b="b" l="l" r="r" t="t"/>
            <a:pathLst>
              <a:path extrusionOk="0" h="1463040" w="1139825">
                <a:moveTo>
                  <a:pt x="0" y="0"/>
                </a:moveTo>
                <a:lnTo>
                  <a:pt x="1139400" y="0"/>
                </a:lnTo>
                <a:lnTo>
                  <a:pt x="1139400" y="1463040"/>
                </a:lnTo>
                <a:lnTo>
                  <a:pt x="0" y="1463040"/>
                </a:lnTo>
                <a:lnTo>
                  <a:pt x="0" y="0"/>
                </a:lnTo>
                <a:close/>
              </a:path>
            </a:pathLst>
          </a:custGeom>
          <a:noFill/>
          <a:ln cap="flat" cmpd="sng" w="11425">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6"/>
          <p:cNvSpPr/>
          <p:nvPr/>
        </p:nvSpPr>
        <p:spPr>
          <a:xfrm>
            <a:off x="15179155" y="2890939"/>
            <a:ext cx="192839" cy="3327124"/>
          </a:xfrm>
          <a:custGeom>
            <a:rect b="b" l="l" r="r" t="t"/>
            <a:pathLst>
              <a:path extrusionOk="0" h="2421254" w="140334">
                <a:moveTo>
                  <a:pt x="139734" y="2421000"/>
                </a:moveTo>
                <a:lnTo>
                  <a:pt x="90331" y="2400536"/>
                </a:lnTo>
                <a:lnTo>
                  <a:pt x="69868" y="2351133"/>
                </a:lnTo>
                <a:lnTo>
                  <a:pt x="69866" y="1280366"/>
                </a:lnTo>
                <a:lnTo>
                  <a:pt x="64375" y="1253171"/>
                </a:lnTo>
                <a:lnTo>
                  <a:pt x="49402" y="1230963"/>
                </a:lnTo>
                <a:lnTo>
                  <a:pt x="27195" y="1215990"/>
                </a:lnTo>
                <a:lnTo>
                  <a:pt x="0" y="1210500"/>
                </a:lnTo>
                <a:lnTo>
                  <a:pt x="27195" y="1205009"/>
                </a:lnTo>
                <a:lnTo>
                  <a:pt x="49402" y="1190036"/>
                </a:lnTo>
                <a:lnTo>
                  <a:pt x="64375" y="1167829"/>
                </a:lnTo>
                <a:lnTo>
                  <a:pt x="69866" y="1140634"/>
                </a:lnTo>
                <a:lnTo>
                  <a:pt x="69866" y="69865"/>
                </a:lnTo>
                <a:lnTo>
                  <a:pt x="75356" y="42670"/>
                </a:lnTo>
                <a:lnTo>
                  <a:pt x="90329" y="20463"/>
                </a:lnTo>
                <a:lnTo>
                  <a:pt x="112537" y="5490"/>
                </a:lnTo>
                <a:lnTo>
                  <a:pt x="139732" y="0"/>
                </a:lnTo>
              </a:path>
            </a:pathLst>
          </a:custGeom>
          <a:noFill/>
          <a:ln cap="flat" cmpd="sng" w="45700">
            <a:solidFill>
              <a:srgbClr val="FF362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47" name="Google Shape;547;p26"/>
          <p:cNvSpPr/>
          <p:nvPr/>
        </p:nvSpPr>
        <p:spPr>
          <a:xfrm>
            <a:off x="16139270" y="2890939"/>
            <a:ext cx="192839" cy="3327124"/>
          </a:xfrm>
          <a:custGeom>
            <a:rect b="b" l="l" r="r" t="t"/>
            <a:pathLst>
              <a:path extrusionOk="0" h="2421254" w="140334">
                <a:moveTo>
                  <a:pt x="0" y="0"/>
                </a:moveTo>
                <a:lnTo>
                  <a:pt x="49402" y="20463"/>
                </a:lnTo>
                <a:lnTo>
                  <a:pt x="69866" y="69865"/>
                </a:lnTo>
                <a:lnTo>
                  <a:pt x="69868" y="1140634"/>
                </a:lnTo>
                <a:lnTo>
                  <a:pt x="75359" y="1167829"/>
                </a:lnTo>
                <a:lnTo>
                  <a:pt x="90331" y="1190036"/>
                </a:lnTo>
                <a:lnTo>
                  <a:pt x="112539" y="1205009"/>
                </a:lnTo>
                <a:lnTo>
                  <a:pt x="139734" y="1210500"/>
                </a:lnTo>
                <a:lnTo>
                  <a:pt x="112539" y="1215990"/>
                </a:lnTo>
                <a:lnTo>
                  <a:pt x="90331" y="1230963"/>
                </a:lnTo>
                <a:lnTo>
                  <a:pt x="75359" y="1253171"/>
                </a:lnTo>
                <a:lnTo>
                  <a:pt x="69868" y="1280366"/>
                </a:lnTo>
                <a:lnTo>
                  <a:pt x="69868" y="2351133"/>
                </a:lnTo>
                <a:lnTo>
                  <a:pt x="64378" y="2378328"/>
                </a:lnTo>
                <a:lnTo>
                  <a:pt x="49405" y="2400536"/>
                </a:lnTo>
                <a:lnTo>
                  <a:pt x="27197" y="2415509"/>
                </a:lnTo>
                <a:lnTo>
                  <a:pt x="2" y="2421000"/>
                </a:lnTo>
              </a:path>
            </a:pathLst>
          </a:custGeom>
          <a:noFill/>
          <a:ln cap="flat" cmpd="sng" w="45700">
            <a:solidFill>
              <a:srgbClr val="FF362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48" name="Google Shape;548;p26"/>
          <p:cNvSpPr txBox="1"/>
          <p:nvPr>
            <p:ph type="title"/>
          </p:nvPr>
        </p:nvSpPr>
        <p:spPr>
          <a:xfrm>
            <a:off x="-12565" y="284314"/>
            <a:ext cx="20129230" cy="849987"/>
          </a:xfrm>
          <a:prstGeom prst="rect">
            <a:avLst/>
          </a:prstGeom>
          <a:noFill/>
          <a:ln>
            <a:noFill/>
          </a:ln>
        </p:spPr>
        <p:txBody>
          <a:bodyPr anchorCtr="0" anchor="ctr" bIns="0" lIns="0" spcFirstLastPara="1" rIns="0" wrap="square" tIns="92825">
            <a:spAutoFit/>
          </a:bodyPr>
          <a:lstStyle/>
          <a:p>
            <a:pPr indent="0" lvl="0" marL="16579"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A simple example (2)</a:t>
            </a:r>
            <a:endParaRPr/>
          </a:p>
        </p:txBody>
      </p:sp>
      <p:sp>
        <p:nvSpPr>
          <p:cNvPr id="549" name="Google Shape;549;p26"/>
          <p:cNvSpPr txBox="1"/>
          <p:nvPr/>
        </p:nvSpPr>
        <p:spPr>
          <a:xfrm>
            <a:off x="761557" y="2756335"/>
            <a:ext cx="9286803" cy="3237221"/>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b="1" lang="en-US" sz="2336">
                <a:solidFill>
                  <a:srgbClr val="737373"/>
                </a:solidFill>
                <a:latin typeface="Consolas"/>
                <a:ea typeface="Consolas"/>
                <a:cs typeface="Consolas"/>
                <a:sym typeface="Consolas"/>
              </a:rPr>
              <a:t># dfSalesSample is some cached dataframe</a:t>
            </a:r>
            <a:endParaRPr sz="2336">
              <a:solidFill>
                <a:schemeClr val="dk1"/>
              </a:solidFill>
              <a:latin typeface="Consolas"/>
              <a:ea typeface="Consolas"/>
              <a:cs typeface="Consolas"/>
              <a:sym typeface="Consolas"/>
            </a:endParaRPr>
          </a:p>
          <a:p>
            <a:pPr indent="0" lvl="0" marL="17451" marR="0" rtl="0" algn="l">
              <a:lnSpc>
                <a:spcPct val="118450"/>
              </a:lnSpc>
              <a:spcBef>
                <a:spcPts val="2699"/>
              </a:spcBef>
              <a:spcAft>
                <a:spcPts val="0"/>
              </a:spcAft>
              <a:buNone/>
            </a:pPr>
            <a:r>
              <a:rPr lang="en-US" sz="2336">
                <a:solidFill>
                  <a:schemeClr val="dk1"/>
                </a:solidFill>
                <a:latin typeface="Consolas"/>
                <a:ea typeface="Consolas"/>
                <a:cs typeface="Consolas"/>
                <a:sym typeface="Consolas"/>
              </a:rPr>
              <a:t>dfItemSales = (</a:t>
            </a:r>
            <a:r>
              <a:rPr b="1" lang="en-US" sz="2336">
                <a:solidFill>
                  <a:srgbClr val="00AA73"/>
                </a:solidFill>
                <a:latin typeface="Consolas"/>
                <a:ea typeface="Consolas"/>
                <a:cs typeface="Consolas"/>
                <a:sym typeface="Consolas"/>
              </a:rPr>
              <a:t>dfSalesSample</a:t>
            </a:r>
            <a:endParaRPr sz="2336">
              <a:solidFill>
                <a:schemeClr val="dk1"/>
              </a:solidFill>
              <a:latin typeface="Consolas"/>
              <a:ea typeface="Consolas"/>
              <a:cs typeface="Consolas"/>
              <a:sym typeface="Consolas"/>
            </a:endParaRPr>
          </a:p>
          <a:p>
            <a:pPr indent="0" lvl="0" marL="770465" marR="0" rtl="0" algn="l">
              <a:lnSpc>
                <a:spcPct val="116994"/>
              </a:lnSpc>
              <a:spcBef>
                <a:spcPts val="0"/>
              </a:spcBef>
              <a:spcAft>
                <a:spcPts val="0"/>
              </a:spcAft>
              <a:buNone/>
            </a:pPr>
            <a:r>
              <a:rPr b="1" lang="en-US" sz="2336">
                <a:solidFill>
                  <a:srgbClr val="FBAA19"/>
                </a:solidFill>
                <a:latin typeface="Consolas"/>
                <a:ea typeface="Consolas"/>
                <a:cs typeface="Consolas"/>
                <a:sym typeface="Consolas"/>
              </a:rPr>
              <a:t>.filter(f.col("item_id") &gt;= 600000)</a:t>
            </a:r>
            <a:endParaRPr sz="2336">
              <a:solidFill>
                <a:schemeClr val="dk1"/>
              </a:solidFill>
              <a:latin typeface="Consolas"/>
              <a:ea typeface="Consolas"/>
              <a:cs typeface="Consolas"/>
              <a:sym typeface="Consolas"/>
            </a:endParaRPr>
          </a:p>
          <a:p>
            <a:pPr indent="0" lvl="0" marL="770465" marR="0" rtl="0" algn="l">
              <a:lnSpc>
                <a:spcPct val="117936"/>
              </a:lnSpc>
              <a:spcBef>
                <a:spcPts val="0"/>
              </a:spcBef>
              <a:spcAft>
                <a:spcPts val="0"/>
              </a:spcAft>
              <a:buNone/>
            </a:pPr>
            <a:r>
              <a:rPr b="1" lang="en-US" sz="2336">
                <a:solidFill>
                  <a:srgbClr val="FF3620"/>
                </a:solidFill>
                <a:latin typeface="Consolas"/>
                <a:ea typeface="Consolas"/>
                <a:cs typeface="Consolas"/>
                <a:sym typeface="Consolas"/>
              </a:rPr>
              <a:t>.groupBy("item_id")</a:t>
            </a:r>
            <a:endParaRPr sz="2336">
              <a:solidFill>
                <a:schemeClr val="dk1"/>
              </a:solidFill>
              <a:latin typeface="Consolas"/>
              <a:ea typeface="Consolas"/>
              <a:cs typeface="Consolas"/>
              <a:sym typeface="Consolas"/>
            </a:endParaRPr>
          </a:p>
          <a:p>
            <a:pPr indent="0" lvl="0" marL="770465" marR="0" rtl="0" algn="l">
              <a:lnSpc>
                <a:spcPct val="119392"/>
              </a:lnSpc>
              <a:spcBef>
                <a:spcPts val="0"/>
              </a:spcBef>
              <a:spcAft>
                <a:spcPts val="0"/>
              </a:spcAft>
              <a:buNone/>
            </a:pPr>
            <a:r>
              <a:rPr b="1" lang="en-US" sz="2336">
                <a:solidFill>
                  <a:srgbClr val="FF3620"/>
                </a:solidFill>
                <a:latin typeface="Consolas"/>
                <a:ea typeface="Consolas"/>
                <a:cs typeface="Consolas"/>
                <a:sym typeface="Consolas"/>
              </a:rPr>
              <a:t>.agg(f.sum(f.col("sales")).alias("itemSales")))</a:t>
            </a:r>
            <a:endParaRPr sz="2336">
              <a:solidFill>
                <a:schemeClr val="dk1"/>
              </a:solidFill>
              <a:latin typeface="Consolas"/>
              <a:ea typeface="Consolas"/>
              <a:cs typeface="Consolas"/>
              <a:sym typeface="Consolas"/>
            </a:endParaRPr>
          </a:p>
          <a:p>
            <a:pPr indent="0" lvl="0" marL="0" marR="0" rtl="0" algn="l">
              <a:spcBef>
                <a:spcPts val="55"/>
              </a:spcBef>
              <a:spcAft>
                <a:spcPts val="0"/>
              </a:spcAft>
              <a:buNone/>
            </a:pPr>
            <a:r>
              <a:t/>
            </a:r>
            <a:endParaRPr sz="2336">
              <a:solidFill>
                <a:schemeClr val="dk1"/>
              </a:solidFill>
              <a:latin typeface="Consolas"/>
              <a:ea typeface="Consolas"/>
              <a:cs typeface="Consolas"/>
              <a:sym typeface="Consolas"/>
            </a:endParaRPr>
          </a:p>
          <a:p>
            <a:pPr indent="0" lvl="0" marL="17451" marR="6980" rtl="0" algn="l">
              <a:lnSpc>
                <a:spcPct val="118835"/>
              </a:lnSpc>
              <a:spcBef>
                <a:spcPts val="0"/>
              </a:spcBef>
              <a:spcAft>
                <a:spcPts val="0"/>
              </a:spcAft>
              <a:buNone/>
            </a:pPr>
            <a:r>
              <a:rPr b="1" lang="en-US" sz="2336">
                <a:solidFill>
                  <a:srgbClr val="737373"/>
                </a:solidFill>
                <a:latin typeface="Consolas"/>
                <a:ea typeface="Consolas"/>
                <a:cs typeface="Consolas"/>
                <a:sym typeface="Consolas"/>
              </a:rPr>
              <a:t># Trigger the query </a:t>
            </a:r>
            <a:r>
              <a:rPr b="1" lang="en-US" sz="2336">
                <a:solidFill>
                  <a:srgbClr val="741B47"/>
                </a:solidFill>
                <a:latin typeface="Consolas"/>
                <a:ea typeface="Consolas"/>
                <a:cs typeface="Consolas"/>
                <a:sym typeface="Consolas"/>
              </a:rPr>
              <a:t>dfItemSales.write.format("noop").mode("overwrite").save()</a:t>
            </a:r>
            <a:endParaRPr sz="2336">
              <a:solidFill>
                <a:schemeClr val="dk1"/>
              </a:solidFill>
              <a:latin typeface="Consolas"/>
              <a:ea typeface="Consolas"/>
              <a:cs typeface="Consolas"/>
              <a:sym typeface="Consolas"/>
            </a:endParaRPr>
          </a:p>
        </p:txBody>
      </p:sp>
      <p:sp>
        <p:nvSpPr>
          <p:cNvPr id="550" name="Google Shape;550;p26"/>
          <p:cNvSpPr txBox="1"/>
          <p:nvPr/>
        </p:nvSpPr>
        <p:spPr>
          <a:xfrm>
            <a:off x="356135" y="8038944"/>
            <a:ext cx="19652105" cy="1975200"/>
          </a:xfrm>
          <a:prstGeom prst="rect">
            <a:avLst/>
          </a:prstGeom>
          <a:noFill/>
          <a:ln cap="flat" cmpd="sng" w="34275">
            <a:solidFill>
              <a:srgbClr val="666666"/>
            </a:solidFill>
            <a:prstDash val="solid"/>
            <a:round/>
            <a:headEnd len="sm" w="sm" type="none"/>
            <a:tailEnd len="sm" w="sm" type="none"/>
          </a:ln>
        </p:spPr>
        <p:txBody>
          <a:bodyPr anchorCtr="0" anchor="t" bIns="0" lIns="0" spcFirstLastPara="1" rIns="0" wrap="square" tIns="132625">
            <a:spAutoFit/>
          </a:bodyPr>
          <a:lstStyle/>
          <a:p>
            <a:pPr indent="0" lvl="0" marL="150079" marR="0" rtl="0" algn="l">
              <a:spcBef>
                <a:spcPts val="0"/>
              </a:spcBef>
              <a:spcAft>
                <a:spcPts val="0"/>
              </a:spcAft>
              <a:buNone/>
            </a:pPr>
            <a:r>
              <a:rPr lang="en-US" sz="1649">
                <a:solidFill>
                  <a:srgbClr val="333333"/>
                </a:solidFill>
                <a:latin typeface="Consolas"/>
                <a:ea typeface="Consolas"/>
                <a:cs typeface="Consolas"/>
                <a:sym typeface="Consolas"/>
              </a:rPr>
              <a:t>== Physical Plan ==</a:t>
            </a:r>
            <a:endParaRPr sz="1649">
              <a:solidFill>
                <a:schemeClr val="dk1"/>
              </a:solidFill>
              <a:latin typeface="Consolas"/>
              <a:ea typeface="Consolas"/>
              <a:cs typeface="Consolas"/>
              <a:sym typeface="Consolas"/>
            </a:endParaRPr>
          </a:p>
          <a:p>
            <a:pPr indent="0" lvl="0" marL="150079" marR="0" rtl="0" algn="l">
              <a:lnSpc>
                <a:spcPct val="117889"/>
              </a:lnSpc>
              <a:spcBef>
                <a:spcPts val="96"/>
              </a:spcBef>
              <a:spcAft>
                <a:spcPts val="0"/>
              </a:spcAft>
              <a:buNone/>
            </a:pPr>
            <a:r>
              <a:rPr b="1" lang="en-US" sz="1649">
                <a:solidFill>
                  <a:srgbClr val="741B47"/>
                </a:solidFill>
                <a:latin typeface="Consolas"/>
                <a:ea typeface="Consolas"/>
                <a:cs typeface="Consolas"/>
                <a:sym typeface="Consolas"/>
              </a:rPr>
              <a:t>OverwriteByExpression org.apache.spark.sql.execution.datasources.noop.NoopTable$@dc93aa9, [AlwaysTrue()], org.apache.spark.sql.util.CaseInsensitiveStringMap@1f</a:t>
            </a:r>
            <a:endParaRPr sz="1649">
              <a:solidFill>
                <a:schemeClr val="dk1"/>
              </a:solidFill>
              <a:latin typeface="Consolas"/>
              <a:ea typeface="Consolas"/>
              <a:cs typeface="Consolas"/>
              <a:sym typeface="Consolas"/>
            </a:endParaRPr>
          </a:p>
          <a:p>
            <a:pPr indent="0" lvl="0" marL="150079" marR="0" rtl="0" algn="l">
              <a:lnSpc>
                <a:spcPct val="115827"/>
              </a:lnSpc>
              <a:spcBef>
                <a:spcPts val="0"/>
              </a:spcBef>
              <a:spcAft>
                <a:spcPts val="0"/>
              </a:spcAft>
              <a:buNone/>
            </a:pPr>
            <a:r>
              <a:rPr b="1" lang="en-US" sz="1649">
                <a:solidFill>
                  <a:srgbClr val="FF3620"/>
                </a:solidFill>
                <a:latin typeface="Consolas"/>
                <a:ea typeface="Consolas"/>
                <a:cs typeface="Consolas"/>
                <a:sym typeface="Consolas"/>
              </a:rPr>
              <a:t>+- *(2) HashAggregate(keys=[item_id#232L], functions=[finalmerge_sum(merge sum#1247L) AS sum(cast(sales#233 as bigint))#1210L], output=[item_id#232L, itemSales#1211L])</a:t>
            </a:r>
            <a:endParaRPr sz="1649">
              <a:solidFill>
                <a:schemeClr val="dk1"/>
              </a:solidFill>
              <a:latin typeface="Consolas"/>
              <a:ea typeface="Consolas"/>
              <a:cs typeface="Consolas"/>
              <a:sym typeface="Consolas"/>
            </a:endParaRPr>
          </a:p>
          <a:p>
            <a:pPr indent="0" lvl="0" marL="495610" marR="0" rtl="0" algn="l">
              <a:lnSpc>
                <a:spcPct val="117889"/>
              </a:lnSpc>
              <a:spcBef>
                <a:spcPts val="0"/>
              </a:spcBef>
              <a:spcAft>
                <a:spcPts val="0"/>
              </a:spcAft>
              <a:buNone/>
            </a:pPr>
            <a:r>
              <a:rPr b="1" lang="en-US" sz="1649">
                <a:solidFill>
                  <a:srgbClr val="FF3620"/>
                </a:solidFill>
                <a:latin typeface="Consolas"/>
                <a:ea typeface="Consolas"/>
                <a:cs typeface="Consolas"/>
                <a:sym typeface="Consolas"/>
              </a:rPr>
              <a:t>+- Exchange hashpartitioning(item_id#232L, 8), true, [id=#1268]</a:t>
            </a:r>
            <a:endParaRPr sz="1649">
              <a:solidFill>
                <a:schemeClr val="dk1"/>
              </a:solidFill>
              <a:latin typeface="Consolas"/>
              <a:ea typeface="Consolas"/>
              <a:cs typeface="Consolas"/>
              <a:sym typeface="Consolas"/>
            </a:endParaRPr>
          </a:p>
          <a:p>
            <a:pPr indent="0" lvl="0" marL="841142" marR="0" rtl="0" algn="l">
              <a:lnSpc>
                <a:spcPct val="117889"/>
              </a:lnSpc>
              <a:spcBef>
                <a:spcPts val="103"/>
              </a:spcBef>
              <a:spcAft>
                <a:spcPts val="0"/>
              </a:spcAft>
              <a:buNone/>
            </a:pPr>
            <a:r>
              <a:rPr b="1" lang="en-US" sz="1649">
                <a:solidFill>
                  <a:srgbClr val="FF3620"/>
                </a:solidFill>
                <a:latin typeface="Consolas"/>
                <a:ea typeface="Consolas"/>
                <a:cs typeface="Consolas"/>
                <a:sym typeface="Consolas"/>
              </a:rPr>
              <a:t>+- *(1) HashAggregate(keys=[item_id#232L], functions=[partial_sum(cast(sales#233 as bigint)) AS sum#1247L], output=[item_id#232L, sum#1247L])</a:t>
            </a:r>
            <a:endParaRPr sz="1649">
              <a:solidFill>
                <a:schemeClr val="dk1"/>
              </a:solidFill>
              <a:latin typeface="Consolas"/>
              <a:ea typeface="Consolas"/>
              <a:cs typeface="Consolas"/>
              <a:sym typeface="Consolas"/>
            </a:endParaRPr>
          </a:p>
          <a:p>
            <a:pPr indent="0" lvl="0" marL="1186673" marR="0" rtl="0" algn="l">
              <a:lnSpc>
                <a:spcPct val="117889"/>
              </a:lnSpc>
              <a:spcBef>
                <a:spcPts val="0"/>
              </a:spcBef>
              <a:spcAft>
                <a:spcPts val="0"/>
              </a:spcAft>
              <a:buNone/>
            </a:pPr>
            <a:r>
              <a:rPr b="1" lang="en-US" sz="1649">
                <a:solidFill>
                  <a:srgbClr val="FBAA19"/>
                </a:solidFill>
                <a:latin typeface="Consolas"/>
                <a:ea typeface="Consolas"/>
                <a:cs typeface="Consolas"/>
                <a:sym typeface="Consolas"/>
              </a:rPr>
              <a:t>+- *(1) Filter (isnotnull(item_id#232L) AND (item_id#232L &gt;= 600000))</a:t>
            </a:r>
            <a:endParaRPr sz="1649">
              <a:solidFill>
                <a:schemeClr val="dk1"/>
              </a:solidFill>
              <a:latin typeface="Consolas"/>
              <a:ea typeface="Consolas"/>
              <a:cs typeface="Consolas"/>
              <a:sym typeface="Consolas"/>
            </a:endParaRPr>
          </a:p>
          <a:p>
            <a:pPr indent="0" lvl="0" marL="1636910" marR="0" rtl="0" algn="l">
              <a:spcBef>
                <a:spcPts val="660"/>
              </a:spcBef>
              <a:spcAft>
                <a:spcPts val="0"/>
              </a:spcAft>
              <a:buNone/>
            </a:pPr>
            <a:r>
              <a:rPr b="1" lang="en-US" sz="1649">
                <a:solidFill>
                  <a:srgbClr val="00AA73"/>
                </a:solidFill>
                <a:latin typeface="Consolas"/>
                <a:ea typeface="Consolas"/>
                <a:cs typeface="Consolas"/>
                <a:sym typeface="Consolas"/>
              </a:rPr>
              <a:t>+- InMemoryTableScan [item_id#232L, sales#233], [isnotnull(item_id#232L), (item_id#232L &gt;= 600000)]</a:t>
            </a:r>
            <a:endParaRPr sz="1649">
              <a:solidFill>
                <a:schemeClr val="dk1"/>
              </a:solidFill>
              <a:latin typeface="Consolas"/>
              <a:ea typeface="Consolas"/>
              <a:cs typeface="Consolas"/>
              <a:sym typeface="Consolas"/>
            </a:endParaRPr>
          </a:p>
        </p:txBody>
      </p:sp>
      <p:grpSp>
        <p:nvGrpSpPr>
          <p:cNvPr id="551" name="Google Shape;551;p26"/>
          <p:cNvGrpSpPr/>
          <p:nvPr/>
        </p:nvGrpSpPr>
        <p:grpSpPr>
          <a:xfrm>
            <a:off x="6860780" y="404041"/>
            <a:ext cx="9119267" cy="3600983"/>
            <a:chOff x="4992810" y="293744"/>
            <a:chExt cx="6636384" cy="2620551"/>
          </a:xfrm>
        </p:grpSpPr>
        <p:sp>
          <p:nvSpPr>
            <p:cNvPr id="552" name="Google Shape;552;p26"/>
            <p:cNvSpPr/>
            <p:nvPr/>
          </p:nvSpPr>
          <p:spPr>
            <a:xfrm>
              <a:off x="4992810" y="293744"/>
              <a:ext cx="6636384" cy="2373630"/>
            </a:xfrm>
            <a:custGeom>
              <a:rect b="b" l="l" r="r" t="t"/>
              <a:pathLst>
                <a:path extrusionOk="0" h="2373630" w="6636384">
                  <a:moveTo>
                    <a:pt x="6498938" y="43127"/>
                  </a:moveTo>
                  <a:lnTo>
                    <a:pt x="0" y="2330391"/>
                  </a:lnTo>
                  <a:lnTo>
                    <a:pt x="15177" y="2373518"/>
                  </a:lnTo>
                  <a:lnTo>
                    <a:pt x="6514116" y="86254"/>
                  </a:lnTo>
                  <a:lnTo>
                    <a:pt x="6498938" y="43127"/>
                  </a:lnTo>
                  <a:close/>
                </a:path>
                <a:path extrusionOk="0" h="2373630" w="6636384">
                  <a:moveTo>
                    <a:pt x="6620065" y="35535"/>
                  </a:moveTo>
                  <a:lnTo>
                    <a:pt x="6520507" y="35535"/>
                  </a:lnTo>
                  <a:lnTo>
                    <a:pt x="6535686" y="78662"/>
                  </a:lnTo>
                  <a:lnTo>
                    <a:pt x="6514116" y="86254"/>
                  </a:lnTo>
                  <a:lnTo>
                    <a:pt x="6529294" y="129381"/>
                  </a:lnTo>
                  <a:lnTo>
                    <a:pt x="6620065" y="35535"/>
                  </a:lnTo>
                  <a:close/>
                </a:path>
                <a:path extrusionOk="0" h="2373630" w="6636384">
                  <a:moveTo>
                    <a:pt x="6520507" y="35535"/>
                  </a:moveTo>
                  <a:lnTo>
                    <a:pt x="6498938" y="43127"/>
                  </a:lnTo>
                  <a:lnTo>
                    <a:pt x="6514116" y="86254"/>
                  </a:lnTo>
                  <a:lnTo>
                    <a:pt x="6535686" y="78662"/>
                  </a:lnTo>
                  <a:lnTo>
                    <a:pt x="6520507" y="35535"/>
                  </a:lnTo>
                  <a:close/>
                </a:path>
                <a:path extrusionOk="0" h="2373630" w="6636384">
                  <a:moveTo>
                    <a:pt x="6483760" y="0"/>
                  </a:moveTo>
                  <a:lnTo>
                    <a:pt x="6498938" y="43127"/>
                  </a:lnTo>
                  <a:lnTo>
                    <a:pt x="6520507" y="35535"/>
                  </a:lnTo>
                  <a:lnTo>
                    <a:pt x="6620065" y="35535"/>
                  </a:lnTo>
                  <a:lnTo>
                    <a:pt x="6635908" y="19155"/>
                  </a:lnTo>
                  <a:lnTo>
                    <a:pt x="6483760" y="0"/>
                  </a:lnTo>
                  <a:close/>
                </a:path>
              </a:pathLst>
            </a:custGeom>
            <a:solidFill>
              <a:srgbClr val="00AA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53" name="Google Shape;553;p26"/>
            <p:cNvSpPr/>
            <p:nvPr/>
          </p:nvSpPr>
          <p:spPr>
            <a:xfrm>
              <a:off x="5468543" y="1397280"/>
              <a:ext cx="5936615" cy="1517015"/>
            </a:xfrm>
            <a:custGeom>
              <a:rect b="b" l="l" r="r" t="t"/>
              <a:pathLst>
                <a:path extrusionOk="0" h="1517014" w="5936615">
                  <a:moveTo>
                    <a:pt x="5797818" y="44394"/>
                  </a:moveTo>
                  <a:lnTo>
                    <a:pt x="0" y="1472117"/>
                  </a:lnTo>
                  <a:lnTo>
                    <a:pt x="10932" y="1516512"/>
                  </a:lnTo>
                  <a:lnTo>
                    <a:pt x="5808750" y="88788"/>
                  </a:lnTo>
                  <a:lnTo>
                    <a:pt x="5797818" y="44394"/>
                  </a:lnTo>
                  <a:close/>
                </a:path>
                <a:path extrusionOk="0" h="1517014" w="5936615">
                  <a:moveTo>
                    <a:pt x="5930428" y="38933"/>
                  </a:moveTo>
                  <a:lnTo>
                    <a:pt x="5819995" y="38933"/>
                  </a:lnTo>
                  <a:lnTo>
                    <a:pt x="5830928" y="83327"/>
                  </a:lnTo>
                  <a:lnTo>
                    <a:pt x="5808750" y="88788"/>
                  </a:lnTo>
                  <a:lnTo>
                    <a:pt x="5819682" y="133182"/>
                  </a:lnTo>
                  <a:lnTo>
                    <a:pt x="5930428" y="38933"/>
                  </a:lnTo>
                  <a:close/>
                </a:path>
                <a:path extrusionOk="0" h="1517014" w="5936615">
                  <a:moveTo>
                    <a:pt x="5819995" y="38933"/>
                  </a:moveTo>
                  <a:lnTo>
                    <a:pt x="5797818" y="44394"/>
                  </a:lnTo>
                  <a:lnTo>
                    <a:pt x="5808750" y="88788"/>
                  </a:lnTo>
                  <a:lnTo>
                    <a:pt x="5830928" y="83327"/>
                  </a:lnTo>
                  <a:lnTo>
                    <a:pt x="5819995" y="38933"/>
                  </a:lnTo>
                  <a:close/>
                </a:path>
                <a:path extrusionOk="0" h="1517014" w="5936615">
                  <a:moveTo>
                    <a:pt x="5786887" y="0"/>
                  </a:moveTo>
                  <a:lnTo>
                    <a:pt x="5797818" y="44394"/>
                  </a:lnTo>
                  <a:lnTo>
                    <a:pt x="5819995" y="38933"/>
                  </a:lnTo>
                  <a:lnTo>
                    <a:pt x="5930428" y="38933"/>
                  </a:lnTo>
                  <a:lnTo>
                    <a:pt x="5936466" y="33794"/>
                  </a:lnTo>
                  <a:lnTo>
                    <a:pt x="5786887"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554" name="Google Shape;554;p26"/>
          <p:cNvSpPr/>
          <p:nvPr/>
        </p:nvSpPr>
        <p:spPr>
          <a:xfrm>
            <a:off x="9431561" y="4460873"/>
            <a:ext cx="5488489" cy="318489"/>
          </a:xfrm>
          <a:custGeom>
            <a:rect b="b" l="l" r="r" t="t"/>
            <a:pathLst>
              <a:path extrusionOk="0" h="231775" w="3994150">
                <a:moveTo>
                  <a:pt x="3855689" y="45690"/>
                </a:moveTo>
                <a:lnTo>
                  <a:pt x="0" y="185789"/>
                </a:lnTo>
                <a:lnTo>
                  <a:pt x="1659" y="231479"/>
                </a:lnTo>
                <a:lnTo>
                  <a:pt x="3857350" y="91379"/>
                </a:lnTo>
                <a:lnTo>
                  <a:pt x="3855689" y="45690"/>
                </a:lnTo>
                <a:close/>
              </a:path>
              <a:path extrusionOk="0" h="231775" w="3994150">
                <a:moveTo>
                  <a:pt x="3952538" y="44860"/>
                </a:moveTo>
                <a:lnTo>
                  <a:pt x="3878536" y="44860"/>
                </a:lnTo>
                <a:lnTo>
                  <a:pt x="3880196" y="90549"/>
                </a:lnTo>
                <a:lnTo>
                  <a:pt x="3857350" y="91379"/>
                </a:lnTo>
                <a:lnTo>
                  <a:pt x="3859010" y="137069"/>
                </a:lnTo>
                <a:lnTo>
                  <a:pt x="3993589" y="63554"/>
                </a:lnTo>
                <a:lnTo>
                  <a:pt x="3952538" y="44860"/>
                </a:lnTo>
                <a:close/>
              </a:path>
              <a:path extrusionOk="0" h="231775" w="3994150">
                <a:moveTo>
                  <a:pt x="3878536" y="44860"/>
                </a:moveTo>
                <a:lnTo>
                  <a:pt x="3855689" y="45690"/>
                </a:lnTo>
                <a:lnTo>
                  <a:pt x="3857320" y="90549"/>
                </a:lnTo>
                <a:lnTo>
                  <a:pt x="3857350" y="91379"/>
                </a:lnTo>
                <a:lnTo>
                  <a:pt x="3880196" y="90549"/>
                </a:lnTo>
                <a:lnTo>
                  <a:pt x="3878566" y="45690"/>
                </a:lnTo>
                <a:lnTo>
                  <a:pt x="3878536" y="44860"/>
                </a:lnTo>
                <a:close/>
              </a:path>
              <a:path extrusionOk="0" h="231775" w="3994150">
                <a:moveTo>
                  <a:pt x="3854029" y="0"/>
                </a:moveTo>
                <a:lnTo>
                  <a:pt x="3855659" y="44860"/>
                </a:lnTo>
                <a:lnTo>
                  <a:pt x="3855689" y="45690"/>
                </a:lnTo>
                <a:lnTo>
                  <a:pt x="3878536" y="44860"/>
                </a:lnTo>
                <a:lnTo>
                  <a:pt x="3952538" y="44860"/>
                </a:lnTo>
                <a:lnTo>
                  <a:pt x="3854029" y="0"/>
                </a:lnTo>
                <a:close/>
              </a:path>
            </a:pathLst>
          </a:custGeom>
          <a:solidFill>
            <a:srgbClr val="FF3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nvGrpSpPr>
          <p:cNvPr id="555" name="Google Shape;555;p26"/>
          <p:cNvGrpSpPr/>
          <p:nvPr/>
        </p:nvGrpSpPr>
        <p:grpSpPr>
          <a:xfrm>
            <a:off x="10043007" y="29715"/>
            <a:ext cx="9206669" cy="7886670"/>
            <a:chOff x="7308619" y="21335"/>
            <a:chExt cx="6699989" cy="5739384"/>
          </a:xfrm>
        </p:grpSpPr>
        <p:pic>
          <p:nvPicPr>
            <p:cNvPr id="556" name="Google Shape;556;p26"/>
            <p:cNvPicPr preferRelativeResize="0"/>
            <p:nvPr/>
          </p:nvPicPr>
          <p:blipFill rotWithShape="1">
            <a:blip r:embed="rId3">
              <a:alphaModFix/>
            </a:blip>
            <a:srcRect b="0" l="0" r="0" t="0"/>
            <a:stretch/>
          </p:blipFill>
          <p:spPr>
            <a:xfrm>
              <a:off x="11271504" y="21335"/>
              <a:ext cx="2737104" cy="5739384"/>
            </a:xfrm>
            <a:prstGeom prst="rect">
              <a:avLst/>
            </a:prstGeom>
            <a:noFill/>
            <a:ln>
              <a:noFill/>
            </a:ln>
          </p:spPr>
        </p:pic>
        <p:sp>
          <p:nvSpPr>
            <p:cNvPr id="557" name="Google Shape;557;p26"/>
            <p:cNvSpPr/>
            <p:nvPr/>
          </p:nvSpPr>
          <p:spPr>
            <a:xfrm>
              <a:off x="7308619" y="4185893"/>
              <a:ext cx="4532630" cy="1409065"/>
            </a:xfrm>
            <a:custGeom>
              <a:rect b="b" l="l" r="r" t="t"/>
              <a:pathLst>
                <a:path extrusionOk="0" h="1409064" w="4532630">
                  <a:moveTo>
                    <a:pt x="4394566" y="1364740"/>
                  </a:moveTo>
                  <a:lnTo>
                    <a:pt x="4381404" y="1408525"/>
                  </a:lnTo>
                  <a:lnTo>
                    <a:pt x="4532500" y="1382331"/>
                  </a:lnTo>
                  <a:lnTo>
                    <a:pt x="4520814" y="1371320"/>
                  </a:lnTo>
                  <a:lnTo>
                    <a:pt x="4416455" y="1371320"/>
                  </a:lnTo>
                  <a:lnTo>
                    <a:pt x="4394566" y="1364740"/>
                  </a:lnTo>
                  <a:close/>
                </a:path>
                <a:path extrusionOk="0" h="1409064" w="4532630">
                  <a:moveTo>
                    <a:pt x="4407727" y="1320956"/>
                  </a:moveTo>
                  <a:lnTo>
                    <a:pt x="4394566" y="1364740"/>
                  </a:lnTo>
                  <a:lnTo>
                    <a:pt x="4416455" y="1371320"/>
                  </a:lnTo>
                  <a:lnTo>
                    <a:pt x="4429616" y="1327536"/>
                  </a:lnTo>
                  <a:lnTo>
                    <a:pt x="4407727" y="1320956"/>
                  </a:lnTo>
                  <a:close/>
                </a:path>
                <a:path extrusionOk="0" h="1409064" w="4532630">
                  <a:moveTo>
                    <a:pt x="4420889" y="1277171"/>
                  </a:moveTo>
                  <a:lnTo>
                    <a:pt x="4407727" y="1320956"/>
                  </a:lnTo>
                  <a:lnTo>
                    <a:pt x="4429616" y="1327536"/>
                  </a:lnTo>
                  <a:lnTo>
                    <a:pt x="4416455" y="1371320"/>
                  </a:lnTo>
                  <a:lnTo>
                    <a:pt x="4520814" y="1371320"/>
                  </a:lnTo>
                  <a:lnTo>
                    <a:pt x="4420889" y="1277171"/>
                  </a:lnTo>
                  <a:close/>
                </a:path>
                <a:path extrusionOk="0" h="1409064" w="4532630">
                  <a:moveTo>
                    <a:pt x="13161" y="0"/>
                  </a:moveTo>
                  <a:lnTo>
                    <a:pt x="0" y="43784"/>
                  </a:lnTo>
                  <a:lnTo>
                    <a:pt x="4394566" y="1364740"/>
                  </a:lnTo>
                  <a:lnTo>
                    <a:pt x="4407727" y="1320956"/>
                  </a:lnTo>
                  <a:lnTo>
                    <a:pt x="13161" y="0"/>
                  </a:lnTo>
                  <a:close/>
                </a:path>
              </a:pathLst>
            </a:custGeom>
            <a:solidFill>
              <a:srgbClr val="741B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27"/>
          <p:cNvSpPr txBox="1"/>
          <p:nvPr>
            <p:ph type="title"/>
          </p:nvPr>
        </p:nvSpPr>
        <p:spPr>
          <a:xfrm>
            <a:off x="-12565" y="286689"/>
            <a:ext cx="20129230" cy="845237"/>
          </a:xfrm>
          <a:prstGeom prst="rect">
            <a:avLst/>
          </a:prstGeom>
          <a:noFill/>
          <a:ln>
            <a:noFill/>
          </a:ln>
        </p:spPr>
        <p:txBody>
          <a:bodyPr anchorCtr="0" anchor="ctr" bIns="0" lIns="0" spcFirstLastPara="1" rIns="0" wrap="square" tIns="92825">
            <a:spAutoFit/>
          </a:bodyPr>
          <a:lstStyle/>
          <a:p>
            <a:pPr indent="0" lvl="0" marL="16579"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A simple example (3)</a:t>
            </a:r>
            <a:endParaRPr/>
          </a:p>
        </p:txBody>
      </p:sp>
      <p:pic>
        <p:nvPicPr>
          <p:cNvPr id="563" name="Google Shape;563;p27"/>
          <p:cNvPicPr preferRelativeResize="0"/>
          <p:nvPr/>
        </p:nvPicPr>
        <p:blipFill rotWithShape="1">
          <a:blip r:embed="rId3">
            <a:alphaModFix/>
          </a:blip>
          <a:srcRect b="0" l="0" r="0" t="0"/>
          <a:stretch/>
        </p:blipFill>
        <p:spPr>
          <a:xfrm>
            <a:off x="15974382" y="222380"/>
            <a:ext cx="2982108" cy="7593486"/>
          </a:xfrm>
          <a:prstGeom prst="rect">
            <a:avLst/>
          </a:prstGeom>
          <a:noFill/>
          <a:ln>
            <a:noFill/>
          </a:ln>
        </p:spPr>
      </p:pic>
      <p:sp>
        <p:nvSpPr>
          <p:cNvPr id="564" name="Google Shape;564;p27"/>
          <p:cNvSpPr txBox="1"/>
          <p:nvPr/>
        </p:nvSpPr>
        <p:spPr>
          <a:xfrm>
            <a:off x="356135" y="8038944"/>
            <a:ext cx="19652105" cy="1975200"/>
          </a:xfrm>
          <a:prstGeom prst="rect">
            <a:avLst/>
          </a:prstGeom>
          <a:noFill/>
          <a:ln cap="flat" cmpd="sng" w="34275">
            <a:solidFill>
              <a:srgbClr val="666666"/>
            </a:solidFill>
            <a:prstDash val="solid"/>
            <a:round/>
            <a:headEnd len="sm" w="sm" type="none"/>
            <a:tailEnd len="sm" w="sm" type="none"/>
          </a:ln>
        </p:spPr>
        <p:txBody>
          <a:bodyPr anchorCtr="0" anchor="t" bIns="0" lIns="0" spcFirstLastPara="1" rIns="0" wrap="square" tIns="132625">
            <a:spAutoFit/>
          </a:bodyPr>
          <a:lstStyle/>
          <a:p>
            <a:pPr indent="0" lvl="0" marL="150079" marR="0" rtl="0" algn="l">
              <a:spcBef>
                <a:spcPts val="0"/>
              </a:spcBef>
              <a:spcAft>
                <a:spcPts val="0"/>
              </a:spcAft>
              <a:buNone/>
            </a:pPr>
            <a:r>
              <a:rPr lang="en-US" sz="1649">
                <a:solidFill>
                  <a:srgbClr val="333333"/>
                </a:solidFill>
                <a:latin typeface="Consolas"/>
                <a:ea typeface="Consolas"/>
                <a:cs typeface="Consolas"/>
                <a:sym typeface="Consolas"/>
              </a:rPr>
              <a:t>== Physical Plan ==</a:t>
            </a:r>
            <a:endParaRPr sz="1649">
              <a:solidFill>
                <a:schemeClr val="dk1"/>
              </a:solidFill>
              <a:latin typeface="Consolas"/>
              <a:ea typeface="Consolas"/>
              <a:cs typeface="Consolas"/>
              <a:sym typeface="Consolas"/>
            </a:endParaRPr>
          </a:p>
          <a:p>
            <a:pPr indent="0" lvl="0" marL="150079" marR="0" rtl="0" algn="l">
              <a:lnSpc>
                <a:spcPct val="117889"/>
              </a:lnSpc>
              <a:spcBef>
                <a:spcPts val="96"/>
              </a:spcBef>
              <a:spcAft>
                <a:spcPts val="0"/>
              </a:spcAft>
              <a:buNone/>
            </a:pPr>
            <a:r>
              <a:rPr b="1" lang="en-US" sz="1649">
                <a:solidFill>
                  <a:srgbClr val="741B47"/>
                </a:solidFill>
                <a:latin typeface="Consolas"/>
                <a:ea typeface="Consolas"/>
                <a:cs typeface="Consolas"/>
                <a:sym typeface="Consolas"/>
              </a:rPr>
              <a:t>OverwriteByExpression org.apache.spark.sql.execution.datasources.noop.NoopTable$@dc93aa9, [AlwaysTrue()], org.apache.spark.sql.util.CaseInsensitiveStringMap@1f</a:t>
            </a:r>
            <a:endParaRPr sz="1649">
              <a:solidFill>
                <a:schemeClr val="dk1"/>
              </a:solidFill>
              <a:latin typeface="Consolas"/>
              <a:ea typeface="Consolas"/>
              <a:cs typeface="Consolas"/>
              <a:sym typeface="Consolas"/>
            </a:endParaRPr>
          </a:p>
          <a:p>
            <a:pPr indent="0" lvl="0" marL="150079" marR="0" rtl="0" algn="l">
              <a:lnSpc>
                <a:spcPct val="115827"/>
              </a:lnSpc>
              <a:spcBef>
                <a:spcPts val="0"/>
              </a:spcBef>
              <a:spcAft>
                <a:spcPts val="0"/>
              </a:spcAft>
              <a:buNone/>
            </a:pPr>
            <a:r>
              <a:rPr b="1" lang="en-US" sz="1649">
                <a:solidFill>
                  <a:srgbClr val="FF3620"/>
                </a:solidFill>
                <a:latin typeface="Consolas"/>
                <a:ea typeface="Consolas"/>
                <a:cs typeface="Consolas"/>
                <a:sym typeface="Consolas"/>
              </a:rPr>
              <a:t>+- *(2) HashAggregate(keys=[item_id#232L], functions=[finalmerge_sum(merge sum#1247L) AS sum(cast(sales#233 as bigint))#1210L], output=[item_id#232L, itemSales#1211L])</a:t>
            </a:r>
            <a:endParaRPr sz="1649">
              <a:solidFill>
                <a:schemeClr val="dk1"/>
              </a:solidFill>
              <a:latin typeface="Consolas"/>
              <a:ea typeface="Consolas"/>
              <a:cs typeface="Consolas"/>
              <a:sym typeface="Consolas"/>
            </a:endParaRPr>
          </a:p>
          <a:p>
            <a:pPr indent="0" lvl="0" marL="495610" marR="0" rtl="0" algn="l">
              <a:lnSpc>
                <a:spcPct val="117889"/>
              </a:lnSpc>
              <a:spcBef>
                <a:spcPts val="0"/>
              </a:spcBef>
              <a:spcAft>
                <a:spcPts val="0"/>
              </a:spcAft>
              <a:buNone/>
            </a:pPr>
            <a:r>
              <a:rPr b="1" lang="en-US" sz="1649">
                <a:solidFill>
                  <a:srgbClr val="FF3620"/>
                </a:solidFill>
                <a:latin typeface="Consolas"/>
                <a:ea typeface="Consolas"/>
                <a:cs typeface="Consolas"/>
                <a:sym typeface="Consolas"/>
              </a:rPr>
              <a:t>+- Exchange hashpartitioning(item_id#232L, 8), true, [id=#1268]</a:t>
            </a:r>
            <a:endParaRPr sz="1649">
              <a:solidFill>
                <a:schemeClr val="dk1"/>
              </a:solidFill>
              <a:latin typeface="Consolas"/>
              <a:ea typeface="Consolas"/>
              <a:cs typeface="Consolas"/>
              <a:sym typeface="Consolas"/>
            </a:endParaRPr>
          </a:p>
          <a:p>
            <a:pPr indent="0" lvl="0" marL="841142" marR="0" rtl="0" algn="l">
              <a:lnSpc>
                <a:spcPct val="117889"/>
              </a:lnSpc>
              <a:spcBef>
                <a:spcPts val="103"/>
              </a:spcBef>
              <a:spcAft>
                <a:spcPts val="0"/>
              </a:spcAft>
              <a:buNone/>
            </a:pPr>
            <a:r>
              <a:rPr b="1" lang="en-US" sz="1649">
                <a:solidFill>
                  <a:srgbClr val="FF3620"/>
                </a:solidFill>
                <a:latin typeface="Consolas"/>
                <a:ea typeface="Consolas"/>
                <a:cs typeface="Consolas"/>
                <a:sym typeface="Consolas"/>
              </a:rPr>
              <a:t>+- *(1) HashAggregate(keys=[item_id#232L], functions=[partial_sum(cast(sales#233 as bigint)) AS sum#1247L], output=[item_id#232L, sum#1247L])</a:t>
            </a:r>
            <a:endParaRPr sz="1649">
              <a:solidFill>
                <a:schemeClr val="dk1"/>
              </a:solidFill>
              <a:latin typeface="Consolas"/>
              <a:ea typeface="Consolas"/>
              <a:cs typeface="Consolas"/>
              <a:sym typeface="Consolas"/>
            </a:endParaRPr>
          </a:p>
          <a:p>
            <a:pPr indent="0" lvl="0" marL="1186673" marR="0" rtl="0" algn="l">
              <a:lnSpc>
                <a:spcPct val="117889"/>
              </a:lnSpc>
              <a:spcBef>
                <a:spcPts val="0"/>
              </a:spcBef>
              <a:spcAft>
                <a:spcPts val="0"/>
              </a:spcAft>
              <a:buNone/>
            </a:pPr>
            <a:r>
              <a:rPr b="1" lang="en-US" sz="1649">
                <a:solidFill>
                  <a:srgbClr val="FBAA19"/>
                </a:solidFill>
                <a:latin typeface="Consolas"/>
                <a:ea typeface="Consolas"/>
                <a:cs typeface="Consolas"/>
                <a:sym typeface="Consolas"/>
              </a:rPr>
              <a:t>+- *(1) Filter (isnotnull(item_id#232L) AND (item_id#232L &gt;= 600000))</a:t>
            </a:r>
            <a:endParaRPr sz="1649">
              <a:solidFill>
                <a:schemeClr val="dk1"/>
              </a:solidFill>
              <a:latin typeface="Consolas"/>
              <a:ea typeface="Consolas"/>
              <a:cs typeface="Consolas"/>
              <a:sym typeface="Consolas"/>
            </a:endParaRPr>
          </a:p>
          <a:p>
            <a:pPr indent="0" lvl="0" marL="1636910" marR="0" rtl="0" algn="l">
              <a:spcBef>
                <a:spcPts val="660"/>
              </a:spcBef>
              <a:spcAft>
                <a:spcPts val="0"/>
              </a:spcAft>
              <a:buNone/>
            </a:pPr>
            <a:r>
              <a:rPr b="1" lang="en-US" sz="1649">
                <a:solidFill>
                  <a:srgbClr val="00AA73"/>
                </a:solidFill>
                <a:latin typeface="Consolas"/>
                <a:ea typeface="Consolas"/>
                <a:cs typeface="Consolas"/>
                <a:sym typeface="Consolas"/>
              </a:rPr>
              <a:t>+- InMemoryTableScan [item_id#232L, sales#233], [isnotnull(item_id#232L), (item_id#232L &gt;= 600000)]</a:t>
            </a:r>
            <a:endParaRPr sz="1649">
              <a:solidFill>
                <a:schemeClr val="dk1"/>
              </a:solidFill>
              <a:latin typeface="Consolas"/>
              <a:ea typeface="Consolas"/>
              <a:cs typeface="Consolas"/>
              <a:sym typeface="Consolas"/>
            </a:endParaRPr>
          </a:p>
        </p:txBody>
      </p:sp>
      <p:sp>
        <p:nvSpPr>
          <p:cNvPr id="565" name="Google Shape;565;p27"/>
          <p:cNvSpPr txBox="1"/>
          <p:nvPr/>
        </p:nvSpPr>
        <p:spPr>
          <a:xfrm>
            <a:off x="475676" y="3079536"/>
            <a:ext cx="14911413" cy="2570741"/>
          </a:xfrm>
          <a:prstGeom prst="rect">
            <a:avLst/>
          </a:prstGeom>
          <a:noFill/>
          <a:ln>
            <a:noFill/>
          </a:ln>
        </p:spPr>
        <p:txBody>
          <a:bodyPr anchorCtr="0" anchor="t" bIns="0" lIns="0" spcFirstLastPara="1" rIns="0" wrap="square" tIns="143100">
            <a:spAutoFit/>
          </a:bodyPr>
          <a:lstStyle/>
          <a:p>
            <a:pPr indent="-517424" lvl="0" marL="534875" marR="0" rtl="0" algn="l">
              <a:spcBef>
                <a:spcPts val="0"/>
              </a:spcBef>
              <a:spcAft>
                <a:spcPts val="0"/>
              </a:spcAft>
              <a:buClr>
                <a:srgbClr val="00AA73"/>
              </a:buClr>
              <a:buSzPts val="3435"/>
              <a:buFont typeface="Calibri"/>
              <a:buChar char="▪"/>
            </a:pPr>
            <a:r>
              <a:rPr lang="en-US" sz="4672">
                <a:solidFill>
                  <a:srgbClr val="1D4956"/>
                </a:solidFill>
                <a:latin typeface="Tahoma"/>
                <a:ea typeface="Tahoma"/>
                <a:cs typeface="Tahoma"/>
                <a:sym typeface="Tahoma"/>
              </a:rPr>
              <a:t>What more possible operators exist in Physical plan?</a:t>
            </a:r>
            <a:endParaRPr sz="4672">
              <a:solidFill>
                <a:schemeClr val="dk1"/>
              </a:solidFill>
              <a:latin typeface="Tahoma"/>
              <a:ea typeface="Tahoma"/>
              <a:cs typeface="Tahoma"/>
              <a:sym typeface="Tahoma"/>
            </a:endParaRPr>
          </a:p>
          <a:p>
            <a:pPr indent="-517424" lvl="0" marL="534875" marR="0" rtl="0" algn="l">
              <a:spcBef>
                <a:spcPts val="989"/>
              </a:spcBef>
              <a:spcAft>
                <a:spcPts val="0"/>
              </a:spcAft>
              <a:buClr>
                <a:srgbClr val="00AA73"/>
              </a:buClr>
              <a:buSzPts val="3435"/>
              <a:buFont typeface="Calibri"/>
              <a:buChar char="▪"/>
            </a:pPr>
            <a:r>
              <a:rPr lang="en-US" sz="4672">
                <a:solidFill>
                  <a:srgbClr val="1D4956"/>
                </a:solidFill>
                <a:latin typeface="Tahoma"/>
                <a:ea typeface="Tahoma"/>
                <a:cs typeface="Tahoma"/>
                <a:sym typeface="Tahoma"/>
              </a:rPr>
              <a:t>How should we interpret the “details” in the SQL plan?</a:t>
            </a:r>
            <a:endParaRPr sz="4672">
              <a:solidFill>
                <a:schemeClr val="dk1"/>
              </a:solidFill>
              <a:latin typeface="Tahoma"/>
              <a:ea typeface="Tahoma"/>
              <a:cs typeface="Tahoma"/>
              <a:sym typeface="Tahoma"/>
            </a:endParaRPr>
          </a:p>
          <a:p>
            <a:pPr indent="-517424" lvl="0" marL="534875" marR="0" rtl="0" algn="l">
              <a:spcBef>
                <a:spcPts val="1120"/>
              </a:spcBef>
              <a:spcAft>
                <a:spcPts val="0"/>
              </a:spcAft>
              <a:buClr>
                <a:srgbClr val="00AA73"/>
              </a:buClr>
              <a:buSzPts val="3435"/>
              <a:buFont typeface="Calibri"/>
              <a:buChar char="▪"/>
            </a:pPr>
            <a:r>
              <a:rPr lang="en-US" sz="4672">
                <a:solidFill>
                  <a:srgbClr val="1D4956"/>
                </a:solidFill>
                <a:latin typeface="Tahoma"/>
                <a:ea typeface="Tahoma"/>
                <a:cs typeface="Tahoma"/>
                <a:sym typeface="Tahoma"/>
              </a:rPr>
              <a:t>How can we use above knowledge to optimise our Query?</a:t>
            </a:r>
            <a:endParaRPr sz="4672">
              <a:solidFill>
                <a:schemeClr val="dk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8"/>
          <p:cNvSpPr txBox="1"/>
          <p:nvPr>
            <p:ph type="title"/>
          </p:nvPr>
        </p:nvSpPr>
        <p:spPr>
          <a:xfrm>
            <a:off x="742684" y="5114745"/>
            <a:ext cx="18834365" cy="983874"/>
          </a:xfrm>
          <a:prstGeom prst="rect">
            <a:avLst/>
          </a:prstGeom>
          <a:noFill/>
          <a:ln>
            <a:noFill/>
          </a:ln>
        </p:spPr>
        <p:txBody>
          <a:bodyPr anchorCtr="0" anchor="ctr" bIns="0" lIns="0" spcFirstLastPara="1" rIns="0" wrap="square" tIns="127375">
            <a:spAutoFit/>
          </a:bodyPr>
          <a:lstStyle/>
          <a:p>
            <a:pPr indent="0" lvl="0" marL="17451" marR="6980" rtl="0" algn="ctr">
              <a:lnSpc>
                <a:spcPct val="221801"/>
              </a:lnSpc>
              <a:spcBef>
                <a:spcPts val="0"/>
              </a:spcBef>
              <a:spcAft>
                <a:spcPts val="0"/>
              </a:spcAft>
              <a:buClr>
                <a:srgbClr val="3F3F3F"/>
              </a:buClr>
              <a:buSzPts val="4400"/>
              <a:buFont typeface="Open Sans"/>
              <a:buNone/>
            </a:pPr>
            <a:r>
              <a:rPr b="1" lang="en-US" sz="3463">
                <a:solidFill>
                  <a:srgbClr val="3F3F3F"/>
                </a:solidFill>
                <a:latin typeface="Open Sans"/>
                <a:ea typeface="Open Sans"/>
                <a:cs typeface="Open Sans"/>
                <a:sym typeface="Open Sans"/>
              </a:rPr>
              <a:t>An Overview of Common Components of the Physical Plan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29"/>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The physical plan under the hood</a:t>
            </a:r>
            <a:endParaRPr/>
          </a:p>
          <a:p>
            <a:pPr indent="0" lvl="0" marL="151823" rtl="0" algn="ctr">
              <a:lnSpc>
                <a:spcPct val="100000"/>
              </a:lnSpc>
              <a:spcBef>
                <a:spcPts val="790"/>
              </a:spcBef>
              <a:spcAft>
                <a:spcPts val="0"/>
              </a:spcAft>
              <a:buClr>
                <a:srgbClr val="FBAA19"/>
              </a:buClr>
              <a:buSzPts val="4400"/>
              <a:buNone/>
            </a:pPr>
            <a:r>
              <a:rPr b="1" lang="en-US" sz="3298">
                <a:solidFill>
                  <a:srgbClr val="FBAA19"/>
                </a:solidFill>
              </a:rPr>
              <a:t>What is the physical plan represented by in the Spark Code?</a:t>
            </a:r>
            <a:endParaRPr b="1" sz="3298"/>
          </a:p>
        </p:txBody>
      </p:sp>
      <p:sp>
        <p:nvSpPr>
          <p:cNvPr id="576" name="Google Shape;576;p29"/>
          <p:cNvSpPr txBox="1"/>
          <p:nvPr/>
        </p:nvSpPr>
        <p:spPr>
          <a:xfrm>
            <a:off x="475668" y="2970637"/>
            <a:ext cx="18166986" cy="4652074"/>
          </a:xfrm>
          <a:prstGeom prst="rect">
            <a:avLst/>
          </a:prstGeom>
          <a:noFill/>
          <a:ln>
            <a:noFill/>
          </a:ln>
        </p:spPr>
        <p:txBody>
          <a:bodyPr anchorCtr="0" anchor="t" bIns="0" lIns="0" spcFirstLastPara="1" rIns="0" wrap="square" tIns="126500">
            <a:spAutoFit/>
          </a:bodyPr>
          <a:lstStyle/>
          <a:p>
            <a:pPr indent="-517424" lvl="0" marL="534875" marR="0" rtl="0" algn="l">
              <a:lnSpc>
                <a:spcPct val="150000"/>
              </a:lnSpc>
              <a:spcBef>
                <a:spcPts val="0"/>
              </a:spcBef>
              <a:spcAft>
                <a:spcPts val="0"/>
              </a:spcAft>
              <a:buClr>
                <a:srgbClr val="00AA73"/>
              </a:buClr>
              <a:buSzPts val="2647"/>
              <a:buFont typeface="Calibri"/>
              <a:buChar char="▪"/>
            </a:pPr>
            <a:r>
              <a:rPr lang="en-US" sz="3600">
                <a:solidFill>
                  <a:srgbClr val="1D4956"/>
                </a:solidFill>
                <a:latin typeface="Roboto"/>
                <a:ea typeface="Roboto"/>
                <a:cs typeface="Roboto"/>
                <a:sym typeface="Roboto"/>
              </a:rPr>
              <a:t>The physical plan is represented by </a:t>
            </a:r>
            <a:r>
              <a:rPr lang="en-US" sz="3600">
                <a:solidFill>
                  <a:srgbClr val="00AA73"/>
                </a:solidFill>
                <a:latin typeface="Roboto"/>
                <a:ea typeface="Roboto"/>
                <a:cs typeface="Roboto"/>
                <a:sym typeface="Roboto"/>
              </a:rPr>
              <a:t>SparkPlan </a:t>
            </a:r>
            <a:r>
              <a:rPr lang="en-US" sz="3600">
                <a:solidFill>
                  <a:srgbClr val="1D4956"/>
                </a:solidFill>
                <a:latin typeface="Roboto"/>
                <a:ea typeface="Roboto"/>
                <a:cs typeface="Roboto"/>
                <a:sym typeface="Roboto"/>
              </a:rPr>
              <a:t>class</a:t>
            </a:r>
            <a:endParaRPr sz="3600">
              <a:solidFill>
                <a:schemeClr val="dk1"/>
              </a:solidFill>
              <a:latin typeface="Roboto"/>
              <a:ea typeface="Roboto"/>
              <a:cs typeface="Roboto"/>
              <a:sym typeface="Roboto"/>
            </a:endParaRPr>
          </a:p>
          <a:p>
            <a:pPr indent="-517424" lvl="0" marL="534875" marR="0" rtl="0" algn="l">
              <a:lnSpc>
                <a:spcPct val="150000"/>
              </a:lnSpc>
              <a:spcBef>
                <a:spcPts val="852"/>
              </a:spcBef>
              <a:spcAft>
                <a:spcPts val="0"/>
              </a:spcAft>
              <a:buClr>
                <a:srgbClr val="00AA73"/>
              </a:buClr>
              <a:buSzPts val="2647"/>
              <a:buFont typeface="Calibri"/>
              <a:buChar char="▪"/>
            </a:pPr>
            <a:r>
              <a:rPr lang="en-US" sz="3600">
                <a:solidFill>
                  <a:srgbClr val="00AA73"/>
                </a:solidFill>
                <a:latin typeface="Roboto"/>
                <a:ea typeface="Roboto"/>
                <a:cs typeface="Roboto"/>
                <a:sym typeface="Roboto"/>
              </a:rPr>
              <a:t>SparkPlan </a:t>
            </a:r>
            <a:r>
              <a:rPr lang="en-US" sz="3600">
                <a:solidFill>
                  <a:srgbClr val="1D4956"/>
                </a:solidFill>
                <a:latin typeface="Roboto"/>
                <a:ea typeface="Roboto"/>
                <a:cs typeface="Roboto"/>
                <a:sym typeface="Roboto"/>
              </a:rPr>
              <a:t>is a recursive data structure:</a:t>
            </a:r>
            <a:endParaRPr sz="3600">
              <a:solidFill>
                <a:schemeClr val="dk1"/>
              </a:solidFill>
              <a:latin typeface="Roboto"/>
              <a:ea typeface="Roboto"/>
              <a:cs typeface="Roboto"/>
              <a:sym typeface="Roboto"/>
            </a:endParaRPr>
          </a:p>
          <a:p>
            <a:pPr indent="-559305" lvl="1" marL="1288760" marR="0" rtl="0" algn="l">
              <a:lnSpc>
                <a:spcPct val="150000"/>
              </a:lnSpc>
              <a:spcBef>
                <a:spcPts val="562"/>
              </a:spcBef>
              <a:spcAft>
                <a:spcPts val="0"/>
              </a:spcAft>
              <a:buClr>
                <a:schemeClr val="dk1"/>
              </a:buClr>
              <a:buSzPts val="3600"/>
              <a:buFont typeface="Arial"/>
              <a:buChar char="▪"/>
            </a:pPr>
            <a:r>
              <a:rPr b="0" i="0" lang="en-US" sz="3600" u="none" cap="none" strike="noStrike">
                <a:solidFill>
                  <a:schemeClr val="dk1"/>
                </a:solidFill>
                <a:latin typeface="Roboto"/>
                <a:ea typeface="Roboto"/>
                <a:cs typeface="Roboto"/>
                <a:sym typeface="Roboto"/>
              </a:rPr>
              <a:t>It represents a </a:t>
            </a:r>
            <a:r>
              <a:rPr b="1" i="0" lang="en-US" sz="3600" u="none" cap="none" strike="noStrike">
                <a:solidFill>
                  <a:srgbClr val="FBAA19"/>
                </a:solidFill>
                <a:latin typeface="Roboto"/>
                <a:ea typeface="Roboto"/>
                <a:cs typeface="Roboto"/>
                <a:sym typeface="Roboto"/>
              </a:rPr>
              <a:t>physical operator </a:t>
            </a:r>
            <a:r>
              <a:rPr b="0" i="0" lang="en-US" sz="3600" u="none" cap="none" strike="noStrike">
                <a:solidFill>
                  <a:schemeClr val="dk1"/>
                </a:solidFill>
                <a:latin typeface="Roboto"/>
                <a:ea typeface="Roboto"/>
                <a:cs typeface="Roboto"/>
                <a:sym typeface="Roboto"/>
              </a:rPr>
              <a:t>in the physical plan, AND the whole plan itself (1)</a:t>
            </a:r>
            <a:endParaRPr b="0" i="0" sz="3600" u="none" cap="none" strike="noStrike">
              <a:solidFill>
                <a:schemeClr val="dk1"/>
              </a:solidFill>
              <a:latin typeface="Roboto"/>
              <a:ea typeface="Roboto"/>
              <a:cs typeface="Roboto"/>
              <a:sym typeface="Roboto"/>
            </a:endParaRPr>
          </a:p>
          <a:p>
            <a:pPr indent="-517424" lvl="0" marL="534875" marR="0" rtl="0" algn="l">
              <a:lnSpc>
                <a:spcPct val="150000"/>
              </a:lnSpc>
              <a:spcBef>
                <a:spcPts val="1058"/>
              </a:spcBef>
              <a:spcAft>
                <a:spcPts val="0"/>
              </a:spcAft>
              <a:buClr>
                <a:srgbClr val="00AA73"/>
              </a:buClr>
              <a:buSzPts val="2647"/>
              <a:buFont typeface="Calibri"/>
              <a:buChar char="▪"/>
            </a:pPr>
            <a:r>
              <a:rPr lang="en-US" sz="3600">
                <a:solidFill>
                  <a:srgbClr val="1D4956"/>
                </a:solidFill>
                <a:latin typeface="Roboto"/>
                <a:ea typeface="Roboto"/>
                <a:cs typeface="Roboto"/>
                <a:sym typeface="Roboto"/>
              </a:rPr>
              <a:t>SparkPlan is the base class, or “blueprint” for these physical operators</a:t>
            </a:r>
            <a:endParaRPr sz="3600">
              <a:solidFill>
                <a:schemeClr val="dk1"/>
              </a:solidFill>
              <a:latin typeface="Roboto"/>
              <a:ea typeface="Roboto"/>
              <a:cs typeface="Roboto"/>
              <a:sym typeface="Roboto"/>
            </a:endParaRPr>
          </a:p>
          <a:p>
            <a:pPr indent="-517424" lvl="0" marL="534875" marR="0" rtl="0" algn="l">
              <a:lnSpc>
                <a:spcPct val="150000"/>
              </a:lnSpc>
              <a:spcBef>
                <a:spcPts val="989"/>
              </a:spcBef>
              <a:spcAft>
                <a:spcPts val="0"/>
              </a:spcAft>
              <a:buClr>
                <a:srgbClr val="00AA73"/>
              </a:buClr>
              <a:buSzPts val="2647"/>
              <a:buFont typeface="Calibri"/>
              <a:buChar char="▪"/>
            </a:pPr>
            <a:r>
              <a:rPr lang="en-US" sz="3600">
                <a:solidFill>
                  <a:srgbClr val="1D4956"/>
                </a:solidFill>
                <a:latin typeface="Roboto"/>
                <a:ea typeface="Roboto"/>
                <a:cs typeface="Roboto"/>
                <a:sym typeface="Roboto"/>
              </a:rPr>
              <a:t>These physical operators are “chained” together</a:t>
            </a:r>
            <a:endParaRPr sz="36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
          <p:cNvSpPr txBox="1"/>
          <p:nvPr>
            <p:ph type="title"/>
          </p:nvPr>
        </p:nvSpPr>
        <p:spPr>
          <a:xfrm>
            <a:off x="-12565" y="699363"/>
            <a:ext cx="20129230" cy="764312"/>
          </a:xfrm>
          <a:prstGeom prst="rect">
            <a:avLst/>
          </a:prstGeom>
          <a:noFill/>
          <a:ln>
            <a:noFill/>
          </a:ln>
        </p:spPr>
        <p:txBody>
          <a:bodyPr anchorCtr="0" anchor="ctr" bIns="0" lIns="0" spcFirstLastPara="1" rIns="0" wrap="square" tIns="12700">
            <a:spAutoFit/>
          </a:bodyPr>
          <a:lstStyle/>
          <a:p>
            <a:pPr indent="0" lvl="0" marL="3308984" rtl="0" algn="l">
              <a:lnSpc>
                <a:spcPct val="100000"/>
              </a:lnSpc>
              <a:spcBef>
                <a:spcPts val="100"/>
              </a:spcBef>
              <a:spcAft>
                <a:spcPts val="0"/>
              </a:spcAft>
              <a:buClr>
                <a:srgbClr val="3F3F3F"/>
              </a:buClr>
              <a:buSzPts val="4400"/>
              <a:buNone/>
            </a:pPr>
            <a:r>
              <a:rPr lang="en-US" sz="4800">
                <a:latin typeface="Roboto"/>
                <a:ea typeface="Roboto"/>
                <a:cs typeface="Roboto"/>
                <a:sym typeface="Roboto"/>
              </a:rPr>
              <a:t>Ways to Optimise</a:t>
            </a:r>
            <a:endParaRPr/>
          </a:p>
        </p:txBody>
      </p:sp>
      <p:sp>
        <p:nvSpPr>
          <p:cNvPr id="302" name="Google Shape;302;p3"/>
          <p:cNvSpPr txBox="1"/>
          <p:nvPr/>
        </p:nvSpPr>
        <p:spPr>
          <a:xfrm>
            <a:off x="1842051" y="3185942"/>
            <a:ext cx="14159865" cy="2385588"/>
          </a:xfrm>
          <a:prstGeom prst="rect">
            <a:avLst/>
          </a:prstGeom>
          <a:solidFill>
            <a:srgbClr val="D6D6D6"/>
          </a:solidFill>
          <a:ln>
            <a:noFill/>
          </a:ln>
        </p:spPr>
        <p:txBody>
          <a:bodyPr anchorCtr="0" anchor="t" bIns="0" lIns="0" spcFirstLastPara="1" rIns="0" wrap="square" tIns="62225">
            <a:spAutoFit/>
          </a:bodyPr>
          <a:lstStyle/>
          <a:p>
            <a:pPr indent="0" lvl="0" marL="70485" marR="0" rtl="0" algn="l">
              <a:lnSpc>
                <a:spcPct val="100000"/>
              </a:lnSpc>
              <a:spcBef>
                <a:spcPts val="0"/>
              </a:spcBef>
              <a:spcAft>
                <a:spcPts val="0"/>
              </a:spcAft>
              <a:buNone/>
            </a:pPr>
            <a:r>
              <a:rPr b="1" lang="en-US" sz="2800">
                <a:solidFill>
                  <a:srgbClr val="050A19"/>
                </a:solidFill>
                <a:latin typeface="Roboto"/>
                <a:ea typeface="Roboto"/>
                <a:cs typeface="Roboto"/>
                <a:sym typeface="Roboto"/>
              </a:rPr>
              <a:t>Code Level:-</a:t>
            </a:r>
            <a:endParaRPr sz="2800">
              <a:solidFill>
                <a:schemeClr val="dk1"/>
              </a:solidFill>
              <a:latin typeface="Roboto"/>
              <a:ea typeface="Roboto"/>
              <a:cs typeface="Roboto"/>
              <a:sym typeface="Roboto"/>
            </a:endParaRPr>
          </a:p>
          <a:p>
            <a:pPr indent="0" lvl="0" marL="70485" marR="521969" rtl="0" algn="l">
              <a:lnSpc>
                <a:spcPct val="150000"/>
              </a:lnSpc>
              <a:spcBef>
                <a:spcPts val="105"/>
              </a:spcBef>
              <a:spcAft>
                <a:spcPts val="0"/>
              </a:spcAft>
              <a:buNone/>
            </a:pPr>
            <a:r>
              <a:rPr lang="en-US" sz="2800">
                <a:solidFill>
                  <a:srgbClr val="050A19"/>
                </a:solidFill>
                <a:latin typeface="Roboto"/>
                <a:ea typeface="Roboto"/>
                <a:cs typeface="Roboto"/>
                <a:sym typeface="Roboto"/>
              </a:rPr>
              <a:t>Here we will learn the best practices to follow in order to achieve high performance in minimal resources such as:- </a:t>
            </a:r>
            <a:r>
              <a:rPr b="1" lang="en-US" sz="2800">
                <a:solidFill>
                  <a:srgbClr val="050A19"/>
                </a:solidFill>
                <a:latin typeface="Roboto"/>
                <a:ea typeface="Roboto"/>
                <a:cs typeface="Roboto"/>
                <a:sym typeface="Roboto"/>
              </a:rPr>
              <a:t>Caching, Broadcasting, Serialization, use DataSet/DF over RDD, Avoid UDF, Filter Data at earliest , Reduce Shuﬄe</a:t>
            </a:r>
            <a:endParaRPr sz="2800">
              <a:solidFill>
                <a:schemeClr val="dk1"/>
              </a:solidFill>
              <a:latin typeface="Roboto"/>
              <a:ea typeface="Roboto"/>
              <a:cs typeface="Roboto"/>
              <a:sym typeface="Roboto"/>
            </a:endParaRPr>
          </a:p>
        </p:txBody>
      </p:sp>
      <p:sp>
        <p:nvSpPr>
          <p:cNvPr id="303" name="Google Shape;303;p3"/>
          <p:cNvSpPr txBox="1"/>
          <p:nvPr/>
        </p:nvSpPr>
        <p:spPr>
          <a:xfrm>
            <a:off x="1842051" y="7446645"/>
            <a:ext cx="14159865" cy="2327559"/>
          </a:xfrm>
          <a:prstGeom prst="rect">
            <a:avLst/>
          </a:prstGeom>
          <a:solidFill>
            <a:srgbClr val="D6D6D6"/>
          </a:solidFill>
          <a:ln>
            <a:noFill/>
          </a:ln>
        </p:spPr>
        <p:txBody>
          <a:bodyPr anchorCtr="0" anchor="t" bIns="0" lIns="0" spcFirstLastPara="1" rIns="0" wrap="square" tIns="62225">
            <a:spAutoFit/>
          </a:bodyPr>
          <a:lstStyle/>
          <a:p>
            <a:pPr indent="0" lvl="0" marL="70485" marR="0" rtl="0" algn="l">
              <a:lnSpc>
                <a:spcPct val="150000"/>
              </a:lnSpc>
              <a:spcBef>
                <a:spcPts val="0"/>
              </a:spcBef>
              <a:spcAft>
                <a:spcPts val="0"/>
              </a:spcAft>
              <a:buNone/>
            </a:pPr>
            <a:r>
              <a:rPr b="1" lang="en-US" sz="2800">
                <a:solidFill>
                  <a:srgbClr val="050A19"/>
                </a:solidFill>
                <a:latin typeface="Roboto"/>
                <a:ea typeface="Roboto"/>
                <a:cs typeface="Roboto"/>
                <a:sym typeface="Roboto"/>
              </a:rPr>
              <a:t>Beyond Code:-</a:t>
            </a:r>
            <a:endParaRPr sz="2800">
              <a:solidFill>
                <a:schemeClr val="dk1"/>
              </a:solidFill>
              <a:latin typeface="Roboto"/>
              <a:ea typeface="Roboto"/>
              <a:cs typeface="Roboto"/>
              <a:sym typeface="Roboto"/>
            </a:endParaRPr>
          </a:p>
          <a:p>
            <a:pPr indent="0" lvl="0" marL="70485" marR="0" rtl="0" algn="l">
              <a:lnSpc>
                <a:spcPct val="150000"/>
              </a:lnSpc>
              <a:spcBef>
                <a:spcPts val="1620"/>
              </a:spcBef>
              <a:spcAft>
                <a:spcPts val="0"/>
              </a:spcAft>
              <a:buNone/>
            </a:pPr>
            <a:r>
              <a:rPr lang="en-US" sz="2800">
                <a:solidFill>
                  <a:srgbClr val="050A19"/>
                </a:solidFill>
                <a:latin typeface="Roboto"/>
                <a:ea typeface="Roboto"/>
                <a:cs typeface="Roboto"/>
                <a:sym typeface="Roboto"/>
              </a:rPr>
              <a:t>Here we will learn to tune the config parameter cluster resources level tuning such as:-</a:t>
            </a:r>
            <a:endParaRPr sz="2800">
              <a:solidFill>
                <a:schemeClr val="dk1"/>
              </a:solidFill>
              <a:latin typeface="Roboto"/>
              <a:ea typeface="Roboto"/>
              <a:cs typeface="Roboto"/>
              <a:sym typeface="Roboto"/>
            </a:endParaRPr>
          </a:p>
          <a:p>
            <a:pPr indent="0" lvl="0" marL="70485" marR="0" rtl="0" algn="l">
              <a:lnSpc>
                <a:spcPct val="150000"/>
              </a:lnSpc>
              <a:spcBef>
                <a:spcPts val="1510"/>
              </a:spcBef>
              <a:spcAft>
                <a:spcPts val="0"/>
              </a:spcAft>
              <a:buNone/>
            </a:pPr>
            <a:r>
              <a:rPr b="1" lang="en-US" sz="2800">
                <a:solidFill>
                  <a:srgbClr val="050A19"/>
                </a:solidFill>
                <a:latin typeface="Roboto"/>
                <a:ea typeface="Roboto"/>
                <a:cs typeface="Roboto"/>
                <a:sym typeface="Roboto"/>
              </a:rPr>
              <a:t>File Format, Level of Parallelism, Executor config, Memory Tuning, Batch Interval</a:t>
            </a:r>
            <a:endParaRPr sz="2800">
              <a:solidFill>
                <a:schemeClr val="dk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0"/>
          <p:cNvSpPr txBox="1"/>
          <p:nvPr>
            <p:ph type="title"/>
          </p:nvPr>
        </p:nvSpPr>
        <p:spPr>
          <a:xfrm>
            <a:off x="-12565" y="106745"/>
            <a:ext cx="20129230" cy="1205126"/>
          </a:xfrm>
          <a:prstGeom prst="rect">
            <a:avLst/>
          </a:prstGeom>
          <a:noFill/>
          <a:ln>
            <a:noFill/>
          </a:ln>
        </p:spPr>
        <p:txBody>
          <a:bodyPr anchorCtr="0" anchor="ctr" bIns="0" lIns="0" spcFirstLastPara="1" rIns="0" wrap="square" tIns="17450">
            <a:spAutoFit/>
          </a:bodyPr>
          <a:lstStyle/>
          <a:p>
            <a:pPr indent="0" lvl="0" marL="16579"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Physical operators of SparkPlan</a:t>
            </a:r>
            <a:endParaRPr/>
          </a:p>
          <a:p>
            <a:pPr indent="0" lvl="0" marL="26177" rtl="0" algn="ctr">
              <a:lnSpc>
                <a:spcPct val="102092"/>
              </a:lnSpc>
              <a:spcBef>
                <a:spcPts val="0"/>
              </a:spcBef>
              <a:spcAft>
                <a:spcPts val="0"/>
              </a:spcAft>
              <a:buClr>
                <a:srgbClr val="FBAA19"/>
              </a:buClr>
              <a:buSzPts val="4400"/>
              <a:buNone/>
            </a:pPr>
            <a:r>
              <a:rPr b="1" lang="en-US" sz="3298">
                <a:solidFill>
                  <a:srgbClr val="FBAA19"/>
                </a:solidFill>
                <a:latin typeface="Tahoma"/>
                <a:ea typeface="Tahoma"/>
                <a:cs typeface="Tahoma"/>
                <a:sym typeface="Tahoma"/>
              </a:rPr>
              <a:t>Extending SparkPlan</a:t>
            </a:r>
            <a:endParaRPr b="1" sz="3298">
              <a:latin typeface="Tahoma"/>
              <a:ea typeface="Tahoma"/>
              <a:cs typeface="Tahoma"/>
              <a:sym typeface="Tahoma"/>
            </a:endParaRPr>
          </a:p>
        </p:txBody>
      </p:sp>
      <p:sp>
        <p:nvSpPr>
          <p:cNvPr id="582" name="Google Shape;582;p30"/>
          <p:cNvSpPr txBox="1"/>
          <p:nvPr/>
        </p:nvSpPr>
        <p:spPr>
          <a:xfrm>
            <a:off x="11253130" y="2309457"/>
            <a:ext cx="2292251" cy="1114092"/>
          </a:xfrm>
          <a:prstGeom prst="rect">
            <a:avLst/>
          </a:prstGeom>
          <a:solidFill>
            <a:srgbClr val="1D4956"/>
          </a:solidFill>
          <a:ln>
            <a:noFill/>
          </a:ln>
        </p:spPr>
        <p:txBody>
          <a:bodyPr anchorCtr="0" anchor="t" bIns="0" lIns="0" spcFirstLastPara="1" rIns="0" wrap="square" tIns="43625">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0" lvl="0" marL="378688" marR="0" rtl="0" algn="l">
              <a:spcBef>
                <a:spcPts val="0"/>
              </a:spcBef>
              <a:spcAft>
                <a:spcPts val="0"/>
              </a:spcAft>
              <a:buNone/>
            </a:pPr>
            <a:r>
              <a:rPr lang="en-US" sz="2473">
                <a:solidFill>
                  <a:srgbClr val="FFFFFF"/>
                </a:solidFill>
                <a:latin typeface="Calibri"/>
                <a:ea typeface="Calibri"/>
                <a:cs typeface="Calibri"/>
                <a:sym typeface="Calibri"/>
              </a:rPr>
              <a:t>Query Input</a:t>
            </a:r>
            <a:endParaRPr sz="2473">
              <a:solidFill>
                <a:schemeClr val="dk1"/>
              </a:solidFill>
              <a:latin typeface="Calibri"/>
              <a:ea typeface="Calibri"/>
              <a:cs typeface="Calibri"/>
              <a:sym typeface="Calibri"/>
            </a:endParaRPr>
          </a:p>
          <a:p>
            <a:pPr indent="0" lvl="0" marL="347275" marR="0" rtl="0" algn="l">
              <a:spcBef>
                <a:spcPts val="55"/>
              </a:spcBef>
              <a:spcAft>
                <a:spcPts val="0"/>
              </a:spcAft>
              <a:buNone/>
            </a:pPr>
            <a:r>
              <a:rPr lang="en-US" sz="1924">
                <a:solidFill>
                  <a:srgbClr val="FFFFFF"/>
                </a:solidFill>
                <a:latin typeface="Calibri"/>
                <a:ea typeface="Calibri"/>
                <a:cs typeface="Calibri"/>
                <a:sym typeface="Calibri"/>
              </a:rPr>
              <a:t>(LeafExecNode)</a:t>
            </a:r>
            <a:endParaRPr sz="1924">
              <a:solidFill>
                <a:schemeClr val="dk1"/>
              </a:solidFill>
              <a:latin typeface="Calibri"/>
              <a:ea typeface="Calibri"/>
              <a:cs typeface="Calibri"/>
              <a:sym typeface="Calibri"/>
            </a:endParaRPr>
          </a:p>
        </p:txBody>
      </p:sp>
      <p:sp>
        <p:nvSpPr>
          <p:cNvPr id="583" name="Google Shape;583;p30"/>
          <p:cNvSpPr txBox="1"/>
          <p:nvPr/>
        </p:nvSpPr>
        <p:spPr>
          <a:xfrm>
            <a:off x="13545016" y="8816096"/>
            <a:ext cx="2292251" cy="1111448"/>
          </a:xfrm>
          <a:prstGeom prst="rect">
            <a:avLst/>
          </a:prstGeom>
          <a:solidFill>
            <a:srgbClr val="00AA73"/>
          </a:solidFill>
          <a:ln>
            <a:noFill/>
          </a:ln>
        </p:spPr>
        <p:txBody>
          <a:bodyPr anchorCtr="0" anchor="t" bIns="0" lIns="0" spcFirstLastPara="1" rIns="0" wrap="square" tIns="41000">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0" lvl="0" marL="873" marR="0" rtl="0" algn="ctr">
              <a:spcBef>
                <a:spcPts val="0"/>
              </a:spcBef>
              <a:spcAft>
                <a:spcPts val="0"/>
              </a:spcAft>
              <a:buNone/>
            </a:pPr>
            <a:r>
              <a:rPr lang="en-US" sz="2473">
                <a:solidFill>
                  <a:srgbClr val="FFFFFF"/>
                </a:solidFill>
                <a:latin typeface="Calibri"/>
                <a:ea typeface="Calibri"/>
                <a:cs typeface="Calibri"/>
                <a:sym typeface="Calibri"/>
              </a:rPr>
              <a:t>Output</a:t>
            </a:r>
            <a:endParaRPr sz="2473">
              <a:solidFill>
                <a:schemeClr val="dk1"/>
              </a:solidFill>
              <a:latin typeface="Calibri"/>
              <a:ea typeface="Calibri"/>
              <a:cs typeface="Calibri"/>
              <a:sym typeface="Calibri"/>
            </a:endParaRPr>
          </a:p>
          <a:p>
            <a:pPr indent="0" lvl="0" marL="0" marR="0" rtl="0" algn="ctr">
              <a:spcBef>
                <a:spcPts val="55"/>
              </a:spcBef>
              <a:spcAft>
                <a:spcPts val="0"/>
              </a:spcAft>
              <a:buNone/>
            </a:pPr>
            <a:r>
              <a:rPr lang="en-US" sz="1924">
                <a:solidFill>
                  <a:srgbClr val="FFFFFF"/>
                </a:solidFill>
                <a:latin typeface="Calibri"/>
                <a:ea typeface="Calibri"/>
                <a:cs typeface="Calibri"/>
                <a:sym typeface="Calibri"/>
              </a:rPr>
              <a:t>(UnaryExecNode)</a:t>
            </a:r>
            <a:endParaRPr sz="1924">
              <a:solidFill>
                <a:schemeClr val="dk1"/>
              </a:solidFill>
              <a:latin typeface="Calibri"/>
              <a:ea typeface="Calibri"/>
              <a:cs typeface="Calibri"/>
              <a:sym typeface="Calibri"/>
            </a:endParaRPr>
          </a:p>
        </p:txBody>
      </p:sp>
      <p:sp>
        <p:nvSpPr>
          <p:cNvPr id="584" name="Google Shape;584;p30"/>
          <p:cNvSpPr txBox="1"/>
          <p:nvPr/>
        </p:nvSpPr>
        <p:spPr>
          <a:xfrm>
            <a:off x="13545016" y="4741485"/>
            <a:ext cx="2292251" cy="1273998"/>
          </a:xfrm>
          <a:prstGeom prst="rect">
            <a:avLst/>
          </a:prstGeom>
          <a:solidFill>
            <a:srgbClr val="FBAA19"/>
          </a:solidFill>
          <a:ln>
            <a:noFill/>
          </a:ln>
        </p:spPr>
        <p:txBody>
          <a:bodyPr anchorCtr="0" anchor="t" bIns="0" lIns="0" spcFirstLastPara="1" rIns="0" wrap="square" tIns="232975">
            <a:spAutoFit/>
          </a:bodyPr>
          <a:lstStyle/>
          <a:p>
            <a:pPr indent="0" lvl="0" marL="156186" marR="145716" rtl="0" algn="ctr">
              <a:lnSpc>
                <a:spcPct val="117226"/>
              </a:lnSpc>
              <a:spcBef>
                <a:spcPts val="0"/>
              </a:spcBef>
              <a:spcAft>
                <a:spcPts val="0"/>
              </a:spcAft>
              <a:buNone/>
            </a:pPr>
            <a:r>
              <a:rPr lang="en-US" sz="2473">
                <a:solidFill>
                  <a:srgbClr val="FFFFFF"/>
                </a:solidFill>
                <a:latin typeface="Calibri"/>
                <a:ea typeface="Calibri"/>
                <a:cs typeface="Calibri"/>
                <a:sym typeface="Calibri"/>
              </a:rPr>
              <a:t>Binary Transformation</a:t>
            </a:r>
            <a:endParaRPr sz="2473">
              <a:solidFill>
                <a:schemeClr val="dk1"/>
              </a:solidFill>
              <a:latin typeface="Calibri"/>
              <a:ea typeface="Calibri"/>
              <a:cs typeface="Calibri"/>
              <a:sym typeface="Calibri"/>
            </a:endParaRPr>
          </a:p>
          <a:p>
            <a:pPr indent="0" lvl="0" marL="0" marR="0" rtl="0" algn="ctr">
              <a:lnSpc>
                <a:spcPct val="118555"/>
              </a:lnSpc>
              <a:spcBef>
                <a:spcPts val="0"/>
              </a:spcBef>
              <a:spcAft>
                <a:spcPts val="0"/>
              </a:spcAft>
              <a:buNone/>
            </a:pPr>
            <a:r>
              <a:rPr lang="en-US" sz="1924">
                <a:solidFill>
                  <a:srgbClr val="FFFFFF"/>
                </a:solidFill>
                <a:latin typeface="Calibri"/>
                <a:ea typeface="Calibri"/>
                <a:cs typeface="Calibri"/>
                <a:sym typeface="Calibri"/>
              </a:rPr>
              <a:t>(BinaryExecNode)</a:t>
            </a:r>
            <a:endParaRPr sz="1924">
              <a:solidFill>
                <a:schemeClr val="dk1"/>
              </a:solidFill>
              <a:latin typeface="Calibri"/>
              <a:ea typeface="Calibri"/>
              <a:cs typeface="Calibri"/>
              <a:sym typeface="Calibri"/>
            </a:endParaRPr>
          </a:p>
        </p:txBody>
      </p:sp>
      <p:sp>
        <p:nvSpPr>
          <p:cNvPr id="585" name="Google Shape;585;p30"/>
          <p:cNvSpPr txBox="1"/>
          <p:nvPr/>
        </p:nvSpPr>
        <p:spPr>
          <a:xfrm>
            <a:off x="15555577" y="2309490"/>
            <a:ext cx="2292251" cy="1114092"/>
          </a:xfrm>
          <a:prstGeom prst="rect">
            <a:avLst/>
          </a:prstGeom>
          <a:solidFill>
            <a:srgbClr val="1D4956"/>
          </a:solidFill>
          <a:ln>
            <a:noFill/>
          </a:ln>
        </p:spPr>
        <p:txBody>
          <a:bodyPr anchorCtr="0" anchor="t" bIns="0" lIns="0" spcFirstLastPara="1" rIns="0" wrap="square" tIns="43625">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0" lvl="0" marL="378688" marR="0" rtl="0" algn="l">
              <a:spcBef>
                <a:spcPts val="0"/>
              </a:spcBef>
              <a:spcAft>
                <a:spcPts val="0"/>
              </a:spcAft>
              <a:buNone/>
            </a:pPr>
            <a:r>
              <a:rPr lang="en-US" sz="2473">
                <a:solidFill>
                  <a:srgbClr val="FFFFFF"/>
                </a:solidFill>
                <a:latin typeface="Calibri"/>
                <a:ea typeface="Calibri"/>
                <a:cs typeface="Calibri"/>
                <a:sym typeface="Calibri"/>
              </a:rPr>
              <a:t>Query Input</a:t>
            </a:r>
            <a:endParaRPr sz="2473">
              <a:solidFill>
                <a:schemeClr val="dk1"/>
              </a:solidFill>
              <a:latin typeface="Calibri"/>
              <a:ea typeface="Calibri"/>
              <a:cs typeface="Calibri"/>
              <a:sym typeface="Calibri"/>
            </a:endParaRPr>
          </a:p>
          <a:p>
            <a:pPr indent="0" lvl="0" marL="347275" marR="0" rtl="0" algn="l">
              <a:spcBef>
                <a:spcPts val="55"/>
              </a:spcBef>
              <a:spcAft>
                <a:spcPts val="0"/>
              </a:spcAft>
              <a:buNone/>
            </a:pPr>
            <a:r>
              <a:rPr lang="en-US" sz="1924">
                <a:solidFill>
                  <a:srgbClr val="FFFFFF"/>
                </a:solidFill>
                <a:latin typeface="Calibri"/>
                <a:ea typeface="Calibri"/>
                <a:cs typeface="Calibri"/>
                <a:sym typeface="Calibri"/>
              </a:rPr>
              <a:t>(LeafExecNode)</a:t>
            </a:r>
            <a:endParaRPr sz="1924">
              <a:solidFill>
                <a:schemeClr val="dk1"/>
              </a:solidFill>
              <a:latin typeface="Calibri"/>
              <a:ea typeface="Calibri"/>
              <a:cs typeface="Calibri"/>
              <a:sym typeface="Calibri"/>
            </a:endParaRPr>
          </a:p>
        </p:txBody>
      </p:sp>
      <p:sp>
        <p:nvSpPr>
          <p:cNvPr id="586" name="Google Shape;586;p30"/>
          <p:cNvSpPr txBox="1"/>
          <p:nvPr/>
        </p:nvSpPr>
        <p:spPr>
          <a:xfrm>
            <a:off x="13544999" y="6755248"/>
            <a:ext cx="2292251" cy="1274880"/>
          </a:xfrm>
          <a:prstGeom prst="rect">
            <a:avLst/>
          </a:prstGeom>
          <a:solidFill>
            <a:srgbClr val="1B3139"/>
          </a:solidFill>
          <a:ln>
            <a:noFill/>
          </a:ln>
        </p:spPr>
        <p:txBody>
          <a:bodyPr anchorCtr="0" anchor="t" bIns="0" lIns="0" spcFirstLastPara="1" rIns="0" wrap="square" tIns="233850">
            <a:spAutoFit/>
          </a:bodyPr>
          <a:lstStyle/>
          <a:p>
            <a:pPr indent="0" lvl="0" marL="156186" marR="145716" rtl="0" algn="ctr">
              <a:lnSpc>
                <a:spcPct val="117226"/>
              </a:lnSpc>
              <a:spcBef>
                <a:spcPts val="0"/>
              </a:spcBef>
              <a:spcAft>
                <a:spcPts val="0"/>
              </a:spcAft>
              <a:buNone/>
            </a:pPr>
            <a:r>
              <a:rPr lang="en-US" sz="2473">
                <a:solidFill>
                  <a:srgbClr val="FFFFFF"/>
                </a:solidFill>
                <a:latin typeface="Calibri"/>
                <a:ea typeface="Calibri"/>
                <a:cs typeface="Calibri"/>
                <a:sym typeface="Calibri"/>
              </a:rPr>
              <a:t>Unary Transformation</a:t>
            </a:r>
            <a:endParaRPr sz="2473">
              <a:solidFill>
                <a:schemeClr val="dk1"/>
              </a:solidFill>
              <a:latin typeface="Calibri"/>
              <a:ea typeface="Calibri"/>
              <a:cs typeface="Calibri"/>
              <a:sym typeface="Calibri"/>
            </a:endParaRPr>
          </a:p>
          <a:p>
            <a:pPr indent="0" lvl="0" marL="0" marR="0" rtl="0" algn="ctr">
              <a:lnSpc>
                <a:spcPct val="118555"/>
              </a:lnSpc>
              <a:spcBef>
                <a:spcPts val="0"/>
              </a:spcBef>
              <a:spcAft>
                <a:spcPts val="0"/>
              </a:spcAft>
              <a:buNone/>
            </a:pPr>
            <a:r>
              <a:rPr lang="en-US" sz="1924">
                <a:solidFill>
                  <a:srgbClr val="FFFFFF"/>
                </a:solidFill>
                <a:latin typeface="Calibri"/>
                <a:ea typeface="Calibri"/>
                <a:cs typeface="Calibri"/>
                <a:sym typeface="Calibri"/>
              </a:rPr>
              <a:t>(UnaryExecNode)</a:t>
            </a:r>
            <a:endParaRPr sz="1924">
              <a:solidFill>
                <a:schemeClr val="dk1"/>
              </a:solidFill>
              <a:latin typeface="Calibri"/>
              <a:ea typeface="Calibri"/>
              <a:cs typeface="Calibri"/>
              <a:sym typeface="Calibri"/>
            </a:endParaRPr>
          </a:p>
        </p:txBody>
      </p:sp>
      <p:sp>
        <p:nvSpPr>
          <p:cNvPr id="587" name="Google Shape;587;p30"/>
          <p:cNvSpPr/>
          <p:nvPr/>
        </p:nvSpPr>
        <p:spPr>
          <a:xfrm>
            <a:off x="14596704" y="8273445"/>
            <a:ext cx="188476" cy="542741"/>
          </a:xfrm>
          <a:custGeom>
            <a:rect b="b" l="l" r="r" t="t"/>
            <a:pathLst>
              <a:path extrusionOk="0" h="394970" w="137159">
                <a:moveTo>
                  <a:pt x="45720" y="257760"/>
                </a:moveTo>
                <a:lnTo>
                  <a:pt x="0" y="257760"/>
                </a:lnTo>
                <a:lnTo>
                  <a:pt x="68581" y="394919"/>
                </a:lnTo>
                <a:lnTo>
                  <a:pt x="125730" y="280619"/>
                </a:lnTo>
                <a:lnTo>
                  <a:pt x="45720" y="280619"/>
                </a:lnTo>
                <a:lnTo>
                  <a:pt x="45720" y="257760"/>
                </a:lnTo>
                <a:close/>
              </a:path>
              <a:path extrusionOk="0" h="394970" w="137159">
                <a:moveTo>
                  <a:pt x="91440" y="0"/>
                </a:moveTo>
                <a:lnTo>
                  <a:pt x="45720" y="0"/>
                </a:lnTo>
                <a:lnTo>
                  <a:pt x="45720" y="280619"/>
                </a:lnTo>
                <a:lnTo>
                  <a:pt x="91440" y="280619"/>
                </a:lnTo>
                <a:lnTo>
                  <a:pt x="91440" y="0"/>
                </a:lnTo>
                <a:close/>
              </a:path>
              <a:path extrusionOk="0" h="394970" w="137159">
                <a:moveTo>
                  <a:pt x="137159" y="257760"/>
                </a:moveTo>
                <a:lnTo>
                  <a:pt x="91440" y="257760"/>
                </a:lnTo>
                <a:lnTo>
                  <a:pt x="91440" y="280619"/>
                </a:lnTo>
                <a:lnTo>
                  <a:pt x="125730" y="280619"/>
                </a:lnTo>
                <a:lnTo>
                  <a:pt x="137159" y="25776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88" name="Google Shape;588;p30"/>
          <p:cNvSpPr/>
          <p:nvPr/>
        </p:nvSpPr>
        <p:spPr>
          <a:xfrm>
            <a:off x="12367652" y="3827661"/>
            <a:ext cx="4365487" cy="914457"/>
          </a:xfrm>
          <a:custGeom>
            <a:rect b="b" l="l" r="r" t="t"/>
            <a:pathLst>
              <a:path extrusionOk="0" h="665479" w="3176904">
                <a:moveTo>
                  <a:pt x="3176752" y="25"/>
                </a:moveTo>
                <a:lnTo>
                  <a:pt x="3131032" y="25"/>
                </a:lnTo>
                <a:lnTo>
                  <a:pt x="3131032" y="309664"/>
                </a:lnTo>
                <a:lnTo>
                  <a:pt x="1690852" y="309664"/>
                </a:lnTo>
                <a:lnTo>
                  <a:pt x="45720" y="309651"/>
                </a:lnTo>
                <a:lnTo>
                  <a:pt x="45720" y="0"/>
                </a:lnTo>
                <a:lnTo>
                  <a:pt x="0" y="0"/>
                </a:lnTo>
                <a:lnTo>
                  <a:pt x="0" y="332511"/>
                </a:lnTo>
                <a:lnTo>
                  <a:pt x="1790" y="341414"/>
                </a:lnTo>
                <a:lnTo>
                  <a:pt x="6692" y="348678"/>
                </a:lnTo>
                <a:lnTo>
                  <a:pt x="13957" y="353580"/>
                </a:lnTo>
                <a:lnTo>
                  <a:pt x="22860" y="355371"/>
                </a:lnTo>
                <a:lnTo>
                  <a:pt x="1667878" y="355371"/>
                </a:lnTo>
                <a:lnTo>
                  <a:pt x="1667878" y="527761"/>
                </a:lnTo>
                <a:lnTo>
                  <a:pt x="1622158" y="527761"/>
                </a:lnTo>
                <a:lnTo>
                  <a:pt x="1690738" y="664921"/>
                </a:lnTo>
                <a:lnTo>
                  <a:pt x="1748002" y="550646"/>
                </a:lnTo>
                <a:lnTo>
                  <a:pt x="1759432" y="527786"/>
                </a:lnTo>
                <a:lnTo>
                  <a:pt x="1759305" y="527786"/>
                </a:lnTo>
                <a:lnTo>
                  <a:pt x="1713712" y="527761"/>
                </a:lnTo>
                <a:lnTo>
                  <a:pt x="1713712" y="355384"/>
                </a:lnTo>
                <a:lnTo>
                  <a:pt x="3153892" y="355384"/>
                </a:lnTo>
                <a:lnTo>
                  <a:pt x="3162782" y="353580"/>
                </a:lnTo>
                <a:lnTo>
                  <a:pt x="3170047" y="348691"/>
                </a:lnTo>
                <a:lnTo>
                  <a:pt x="3174949" y="341426"/>
                </a:lnTo>
                <a:lnTo>
                  <a:pt x="3176752" y="332524"/>
                </a:lnTo>
                <a:lnTo>
                  <a:pt x="3176752" y="309664"/>
                </a:lnTo>
                <a:lnTo>
                  <a:pt x="3176752" y="25"/>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589" name="Google Shape;589;p30"/>
          <p:cNvSpPr/>
          <p:nvPr/>
        </p:nvSpPr>
        <p:spPr>
          <a:xfrm>
            <a:off x="14596721" y="6259681"/>
            <a:ext cx="188476" cy="496494"/>
          </a:xfrm>
          <a:custGeom>
            <a:rect b="b" l="l" r="r" t="t"/>
            <a:pathLst>
              <a:path extrusionOk="0" h="361314" w="137159">
                <a:moveTo>
                  <a:pt x="45720" y="223560"/>
                </a:moveTo>
                <a:lnTo>
                  <a:pt x="0" y="223560"/>
                </a:lnTo>
                <a:lnTo>
                  <a:pt x="68581" y="360719"/>
                </a:lnTo>
                <a:lnTo>
                  <a:pt x="125730" y="246419"/>
                </a:lnTo>
                <a:lnTo>
                  <a:pt x="45720" y="246419"/>
                </a:lnTo>
                <a:lnTo>
                  <a:pt x="45720" y="223560"/>
                </a:lnTo>
                <a:close/>
              </a:path>
              <a:path extrusionOk="0" h="361314" w="137159">
                <a:moveTo>
                  <a:pt x="91440" y="0"/>
                </a:moveTo>
                <a:lnTo>
                  <a:pt x="45720" y="0"/>
                </a:lnTo>
                <a:lnTo>
                  <a:pt x="45720" y="246419"/>
                </a:lnTo>
                <a:lnTo>
                  <a:pt x="91440" y="246419"/>
                </a:lnTo>
                <a:lnTo>
                  <a:pt x="91440" y="0"/>
                </a:lnTo>
                <a:close/>
              </a:path>
              <a:path extrusionOk="0" h="361314" w="137159">
                <a:moveTo>
                  <a:pt x="137159" y="223560"/>
                </a:moveTo>
                <a:lnTo>
                  <a:pt x="91440" y="223560"/>
                </a:lnTo>
                <a:lnTo>
                  <a:pt x="91440" y="246419"/>
                </a:lnTo>
                <a:lnTo>
                  <a:pt x="125730" y="246419"/>
                </a:lnTo>
                <a:lnTo>
                  <a:pt x="137159" y="22356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pic>
        <p:nvPicPr>
          <p:cNvPr id="590" name="Google Shape;590;p30"/>
          <p:cNvPicPr preferRelativeResize="0"/>
          <p:nvPr/>
        </p:nvPicPr>
        <p:blipFill rotWithShape="1">
          <a:blip r:embed="rId3">
            <a:alphaModFix/>
          </a:blip>
          <a:srcRect b="0" l="0" r="0" t="0"/>
          <a:stretch/>
        </p:blipFill>
        <p:spPr>
          <a:xfrm>
            <a:off x="908873" y="3325949"/>
            <a:ext cx="9407043" cy="62825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1"/>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Physical operators of SparkPlan</a:t>
            </a:r>
            <a:endParaRPr/>
          </a:p>
          <a:p>
            <a:pPr indent="0" lvl="0" marL="26177" rtl="0" algn="ctr">
              <a:lnSpc>
                <a:spcPct val="100000"/>
              </a:lnSpc>
              <a:spcBef>
                <a:spcPts val="790"/>
              </a:spcBef>
              <a:spcAft>
                <a:spcPts val="0"/>
              </a:spcAft>
              <a:buClr>
                <a:srgbClr val="FBAA19"/>
              </a:buClr>
              <a:buSzPts val="4400"/>
              <a:buNone/>
            </a:pPr>
            <a:r>
              <a:rPr b="1" lang="en-US" sz="3298">
                <a:solidFill>
                  <a:srgbClr val="FBAA19"/>
                </a:solidFill>
                <a:latin typeface="Tahoma"/>
                <a:ea typeface="Tahoma"/>
                <a:cs typeface="Tahoma"/>
                <a:sym typeface="Tahoma"/>
              </a:rPr>
              <a:t>Extending SparkPlan (152 subclasses)</a:t>
            </a:r>
            <a:endParaRPr b="1" sz="3298">
              <a:latin typeface="Tahoma"/>
              <a:ea typeface="Tahoma"/>
              <a:cs typeface="Tahoma"/>
              <a:sym typeface="Tahoma"/>
            </a:endParaRPr>
          </a:p>
        </p:txBody>
      </p:sp>
      <p:sp>
        <p:nvSpPr>
          <p:cNvPr id="596" name="Google Shape;596;p31"/>
          <p:cNvSpPr txBox="1"/>
          <p:nvPr/>
        </p:nvSpPr>
        <p:spPr>
          <a:xfrm>
            <a:off x="13037403" y="2392071"/>
            <a:ext cx="2292251" cy="1110565"/>
          </a:xfrm>
          <a:prstGeom prst="rect">
            <a:avLst/>
          </a:prstGeom>
          <a:solidFill>
            <a:srgbClr val="1D4956"/>
          </a:solidFill>
          <a:ln>
            <a:noFill/>
          </a:ln>
        </p:spPr>
        <p:txBody>
          <a:bodyPr anchorCtr="0" anchor="t" bIns="0" lIns="0" spcFirstLastPara="1" rIns="0" wrap="square" tIns="40125">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0" lvl="0" marL="378688" marR="0" rtl="0" algn="l">
              <a:spcBef>
                <a:spcPts val="0"/>
              </a:spcBef>
              <a:spcAft>
                <a:spcPts val="0"/>
              </a:spcAft>
              <a:buNone/>
            </a:pPr>
            <a:r>
              <a:rPr lang="en-US" sz="2473">
                <a:solidFill>
                  <a:srgbClr val="FFFFFF"/>
                </a:solidFill>
                <a:latin typeface="Calibri"/>
                <a:ea typeface="Calibri"/>
                <a:cs typeface="Calibri"/>
                <a:sym typeface="Calibri"/>
              </a:rPr>
              <a:t>Query Input</a:t>
            </a:r>
            <a:endParaRPr sz="2473">
              <a:solidFill>
                <a:schemeClr val="dk1"/>
              </a:solidFill>
              <a:latin typeface="Calibri"/>
              <a:ea typeface="Calibri"/>
              <a:cs typeface="Calibri"/>
              <a:sym typeface="Calibri"/>
            </a:endParaRPr>
          </a:p>
          <a:p>
            <a:pPr indent="0" lvl="0" marL="347275" marR="0" rtl="0" algn="l">
              <a:spcBef>
                <a:spcPts val="55"/>
              </a:spcBef>
              <a:spcAft>
                <a:spcPts val="0"/>
              </a:spcAft>
              <a:buNone/>
            </a:pPr>
            <a:r>
              <a:rPr lang="en-US" sz="1924">
                <a:solidFill>
                  <a:srgbClr val="FFFFFF"/>
                </a:solidFill>
                <a:latin typeface="Calibri"/>
                <a:ea typeface="Calibri"/>
                <a:cs typeface="Calibri"/>
                <a:sym typeface="Calibri"/>
              </a:rPr>
              <a:t>(LeafExecNode)</a:t>
            </a:r>
            <a:endParaRPr sz="1924">
              <a:solidFill>
                <a:schemeClr val="dk1"/>
              </a:solidFill>
              <a:latin typeface="Calibri"/>
              <a:ea typeface="Calibri"/>
              <a:cs typeface="Calibri"/>
              <a:sym typeface="Calibri"/>
            </a:endParaRPr>
          </a:p>
        </p:txBody>
      </p:sp>
      <p:sp>
        <p:nvSpPr>
          <p:cNvPr id="597" name="Google Shape;597;p31"/>
          <p:cNvSpPr txBox="1"/>
          <p:nvPr/>
        </p:nvSpPr>
        <p:spPr>
          <a:xfrm>
            <a:off x="15329291" y="8898709"/>
            <a:ext cx="2292251" cy="1113210"/>
          </a:xfrm>
          <a:prstGeom prst="rect">
            <a:avLst/>
          </a:prstGeom>
          <a:solidFill>
            <a:srgbClr val="00AA73"/>
          </a:solidFill>
          <a:ln>
            <a:noFill/>
          </a:ln>
        </p:spPr>
        <p:txBody>
          <a:bodyPr anchorCtr="0" anchor="t" bIns="0" lIns="0" spcFirstLastPara="1" rIns="0" wrap="square" tIns="42750">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0" lvl="0" marL="873" marR="0" rtl="0" algn="ctr">
              <a:spcBef>
                <a:spcPts val="0"/>
              </a:spcBef>
              <a:spcAft>
                <a:spcPts val="0"/>
              </a:spcAft>
              <a:buNone/>
            </a:pPr>
            <a:r>
              <a:rPr lang="en-US" sz="2473">
                <a:solidFill>
                  <a:srgbClr val="FFFFFF"/>
                </a:solidFill>
                <a:latin typeface="Calibri"/>
                <a:ea typeface="Calibri"/>
                <a:cs typeface="Calibri"/>
                <a:sym typeface="Calibri"/>
              </a:rPr>
              <a:t>Output</a:t>
            </a:r>
            <a:endParaRPr sz="2473">
              <a:solidFill>
                <a:schemeClr val="dk1"/>
              </a:solidFill>
              <a:latin typeface="Calibri"/>
              <a:ea typeface="Calibri"/>
              <a:cs typeface="Calibri"/>
              <a:sym typeface="Calibri"/>
            </a:endParaRPr>
          </a:p>
          <a:p>
            <a:pPr indent="0" lvl="0" marL="0" marR="0" rtl="0" algn="ctr">
              <a:spcBef>
                <a:spcPts val="55"/>
              </a:spcBef>
              <a:spcAft>
                <a:spcPts val="0"/>
              </a:spcAft>
              <a:buNone/>
            </a:pPr>
            <a:r>
              <a:rPr lang="en-US" sz="1924">
                <a:solidFill>
                  <a:srgbClr val="FFFFFF"/>
                </a:solidFill>
                <a:latin typeface="Calibri"/>
                <a:ea typeface="Calibri"/>
                <a:cs typeface="Calibri"/>
                <a:sym typeface="Calibri"/>
              </a:rPr>
              <a:t>(UnaryExecNode)</a:t>
            </a:r>
            <a:endParaRPr sz="1924">
              <a:solidFill>
                <a:schemeClr val="dk1"/>
              </a:solidFill>
              <a:latin typeface="Calibri"/>
              <a:ea typeface="Calibri"/>
              <a:cs typeface="Calibri"/>
              <a:sym typeface="Calibri"/>
            </a:endParaRPr>
          </a:p>
        </p:txBody>
      </p:sp>
      <p:sp>
        <p:nvSpPr>
          <p:cNvPr id="598" name="Google Shape;598;p31"/>
          <p:cNvSpPr txBox="1"/>
          <p:nvPr/>
        </p:nvSpPr>
        <p:spPr>
          <a:xfrm>
            <a:off x="15329293" y="4824098"/>
            <a:ext cx="2292251" cy="1274880"/>
          </a:xfrm>
          <a:prstGeom prst="rect">
            <a:avLst/>
          </a:prstGeom>
          <a:solidFill>
            <a:srgbClr val="FBAA19"/>
          </a:solidFill>
          <a:ln>
            <a:noFill/>
          </a:ln>
        </p:spPr>
        <p:txBody>
          <a:bodyPr anchorCtr="0" anchor="t" bIns="0" lIns="0" spcFirstLastPara="1" rIns="0" wrap="square" tIns="233850">
            <a:spAutoFit/>
          </a:bodyPr>
          <a:lstStyle/>
          <a:p>
            <a:pPr indent="0" lvl="0" marL="156186" marR="145716" rtl="0" algn="ctr">
              <a:lnSpc>
                <a:spcPct val="117226"/>
              </a:lnSpc>
              <a:spcBef>
                <a:spcPts val="0"/>
              </a:spcBef>
              <a:spcAft>
                <a:spcPts val="0"/>
              </a:spcAft>
              <a:buNone/>
            </a:pPr>
            <a:r>
              <a:rPr lang="en-US" sz="2473">
                <a:solidFill>
                  <a:srgbClr val="FFFFFF"/>
                </a:solidFill>
                <a:latin typeface="Calibri"/>
                <a:ea typeface="Calibri"/>
                <a:cs typeface="Calibri"/>
                <a:sym typeface="Calibri"/>
              </a:rPr>
              <a:t>Binary Transformation</a:t>
            </a:r>
            <a:endParaRPr sz="2473">
              <a:solidFill>
                <a:schemeClr val="dk1"/>
              </a:solidFill>
              <a:latin typeface="Calibri"/>
              <a:ea typeface="Calibri"/>
              <a:cs typeface="Calibri"/>
              <a:sym typeface="Calibri"/>
            </a:endParaRPr>
          </a:p>
          <a:p>
            <a:pPr indent="0" lvl="0" marL="0" marR="0" rtl="0" algn="ctr">
              <a:lnSpc>
                <a:spcPct val="118555"/>
              </a:lnSpc>
              <a:spcBef>
                <a:spcPts val="0"/>
              </a:spcBef>
              <a:spcAft>
                <a:spcPts val="0"/>
              </a:spcAft>
              <a:buNone/>
            </a:pPr>
            <a:r>
              <a:rPr lang="en-US" sz="1924">
                <a:solidFill>
                  <a:srgbClr val="FFFFFF"/>
                </a:solidFill>
                <a:latin typeface="Calibri"/>
                <a:ea typeface="Calibri"/>
                <a:cs typeface="Calibri"/>
                <a:sym typeface="Calibri"/>
              </a:rPr>
              <a:t>(BinaryExecNode)</a:t>
            </a:r>
            <a:endParaRPr sz="1924">
              <a:solidFill>
                <a:schemeClr val="dk1"/>
              </a:solidFill>
              <a:latin typeface="Calibri"/>
              <a:ea typeface="Calibri"/>
              <a:cs typeface="Calibri"/>
              <a:sym typeface="Calibri"/>
            </a:endParaRPr>
          </a:p>
        </p:txBody>
      </p:sp>
      <p:sp>
        <p:nvSpPr>
          <p:cNvPr id="599" name="Google Shape;599;p31"/>
          <p:cNvSpPr txBox="1"/>
          <p:nvPr/>
        </p:nvSpPr>
        <p:spPr>
          <a:xfrm>
            <a:off x="17339850" y="2392104"/>
            <a:ext cx="2292251" cy="1110565"/>
          </a:xfrm>
          <a:prstGeom prst="rect">
            <a:avLst/>
          </a:prstGeom>
          <a:solidFill>
            <a:srgbClr val="1D4956"/>
          </a:solidFill>
          <a:ln>
            <a:noFill/>
          </a:ln>
        </p:spPr>
        <p:txBody>
          <a:bodyPr anchorCtr="0" anchor="t" bIns="0" lIns="0" spcFirstLastPara="1" rIns="0" wrap="square" tIns="40125">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0" lvl="0" marL="378688" marR="0" rtl="0" algn="l">
              <a:spcBef>
                <a:spcPts val="0"/>
              </a:spcBef>
              <a:spcAft>
                <a:spcPts val="0"/>
              </a:spcAft>
              <a:buNone/>
            </a:pPr>
            <a:r>
              <a:rPr lang="en-US" sz="2473">
                <a:solidFill>
                  <a:srgbClr val="FFFFFF"/>
                </a:solidFill>
                <a:latin typeface="Calibri"/>
                <a:ea typeface="Calibri"/>
                <a:cs typeface="Calibri"/>
                <a:sym typeface="Calibri"/>
              </a:rPr>
              <a:t>Query Input</a:t>
            </a:r>
            <a:endParaRPr sz="2473">
              <a:solidFill>
                <a:schemeClr val="dk1"/>
              </a:solidFill>
              <a:latin typeface="Calibri"/>
              <a:ea typeface="Calibri"/>
              <a:cs typeface="Calibri"/>
              <a:sym typeface="Calibri"/>
            </a:endParaRPr>
          </a:p>
          <a:p>
            <a:pPr indent="0" lvl="0" marL="347275" marR="0" rtl="0" algn="l">
              <a:spcBef>
                <a:spcPts val="55"/>
              </a:spcBef>
              <a:spcAft>
                <a:spcPts val="0"/>
              </a:spcAft>
              <a:buNone/>
            </a:pPr>
            <a:r>
              <a:rPr lang="en-US" sz="1924">
                <a:solidFill>
                  <a:srgbClr val="FFFFFF"/>
                </a:solidFill>
                <a:latin typeface="Calibri"/>
                <a:ea typeface="Calibri"/>
                <a:cs typeface="Calibri"/>
                <a:sym typeface="Calibri"/>
              </a:rPr>
              <a:t>(LeafExecNode)</a:t>
            </a:r>
            <a:endParaRPr sz="1924">
              <a:solidFill>
                <a:schemeClr val="dk1"/>
              </a:solidFill>
              <a:latin typeface="Calibri"/>
              <a:ea typeface="Calibri"/>
              <a:cs typeface="Calibri"/>
              <a:sym typeface="Calibri"/>
            </a:endParaRPr>
          </a:p>
        </p:txBody>
      </p:sp>
      <p:sp>
        <p:nvSpPr>
          <p:cNvPr id="600" name="Google Shape;600;p31"/>
          <p:cNvSpPr txBox="1"/>
          <p:nvPr/>
        </p:nvSpPr>
        <p:spPr>
          <a:xfrm>
            <a:off x="15329277" y="6837862"/>
            <a:ext cx="2292251" cy="1279285"/>
          </a:xfrm>
          <a:prstGeom prst="rect">
            <a:avLst/>
          </a:prstGeom>
          <a:solidFill>
            <a:srgbClr val="1B3139"/>
          </a:solidFill>
          <a:ln>
            <a:noFill/>
          </a:ln>
        </p:spPr>
        <p:txBody>
          <a:bodyPr anchorCtr="0" anchor="t" bIns="0" lIns="0" spcFirstLastPara="1" rIns="0" wrap="square" tIns="238200">
            <a:spAutoFit/>
          </a:bodyPr>
          <a:lstStyle/>
          <a:p>
            <a:pPr indent="0" lvl="0" marL="156186" marR="145716" rtl="0" algn="ctr">
              <a:lnSpc>
                <a:spcPct val="116134"/>
              </a:lnSpc>
              <a:spcBef>
                <a:spcPts val="0"/>
              </a:spcBef>
              <a:spcAft>
                <a:spcPts val="0"/>
              </a:spcAft>
              <a:buNone/>
            </a:pPr>
            <a:r>
              <a:rPr lang="en-US" sz="2473">
                <a:solidFill>
                  <a:srgbClr val="FFFFFF"/>
                </a:solidFill>
                <a:latin typeface="Calibri"/>
                <a:ea typeface="Calibri"/>
                <a:cs typeface="Calibri"/>
                <a:sym typeface="Calibri"/>
              </a:rPr>
              <a:t>Unary Transformation</a:t>
            </a:r>
            <a:endParaRPr sz="2473">
              <a:solidFill>
                <a:schemeClr val="dk1"/>
              </a:solidFill>
              <a:latin typeface="Calibri"/>
              <a:ea typeface="Calibri"/>
              <a:cs typeface="Calibri"/>
              <a:sym typeface="Calibri"/>
            </a:endParaRPr>
          </a:p>
          <a:p>
            <a:pPr indent="0" lvl="0" marL="0" marR="0" rtl="0" algn="ctr">
              <a:lnSpc>
                <a:spcPct val="118555"/>
              </a:lnSpc>
              <a:spcBef>
                <a:spcPts val="0"/>
              </a:spcBef>
              <a:spcAft>
                <a:spcPts val="0"/>
              </a:spcAft>
              <a:buNone/>
            </a:pPr>
            <a:r>
              <a:rPr lang="en-US" sz="1924">
                <a:solidFill>
                  <a:srgbClr val="FFFFFF"/>
                </a:solidFill>
                <a:latin typeface="Calibri"/>
                <a:ea typeface="Calibri"/>
                <a:cs typeface="Calibri"/>
                <a:sym typeface="Calibri"/>
              </a:rPr>
              <a:t>(UnaryExecNode)</a:t>
            </a:r>
            <a:endParaRPr sz="1924">
              <a:solidFill>
                <a:schemeClr val="dk1"/>
              </a:solidFill>
              <a:latin typeface="Calibri"/>
              <a:ea typeface="Calibri"/>
              <a:cs typeface="Calibri"/>
              <a:sym typeface="Calibri"/>
            </a:endParaRPr>
          </a:p>
        </p:txBody>
      </p:sp>
      <p:sp>
        <p:nvSpPr>
          <p:cNvPr id="601" name="Google Shape;601;p31"/>
          <p:cNvSpPr/>
          <p:nvPr/>
        </p:nvSpPr>
        <p:spPr>
          <a:xfrm>
            <a:off x="16380984" y="8356058"/>
            <a:ext cx="188476" cy="542741"/>
          </a:xfrm>
          <a:custGeom>
            <a:rect b="b" l="l" r="r" t="t"/>
            <a:pathLst>
              <a:path extrusionOk="0" h="394970" w="137159">
                <a:moveTo>
                  <a:pt x="45719" y="257759"/>
                </a:moveTo>
                <a:lnTo>
                  <a:pt x="0" y="257759"/>
                </a:lnTo>
                <a:lnTo>
                  <a:pt x="68579" y="394919"/>
                </a:lnTo>
                <a:lnTo>
                  <a:pt x="125729" y="280619"/>
                </a:lnTo>
                <a:lnTo>
                  <a:pt x="45720" y="280619"/>
                </a:lnTo>
                <a:lnTo>
                  <a:pt x="45719" y="257759"/>
                </a:lnTo>
                <a:close/>
              </a:path>
              <a:path extrusionOk="0" h="394970" w="137159">
                <a:moveTo>
                  <a:pt x="91438" y="0"/>
                </a:moveTo>
                <a:lnTo>
                  <a:pt x="45718" y="0"/>
                </a:lnTo>
                <a:lnTo>
                  <a:pt x="45720" y="280619"/>
                </a:lnTo>
                <a:lnTo>
                  <a:pt x="91440" y="280619"/>
                </a:lnTo>
                <a:lnTo>
                  <a:pt x="91438" y="0"/>
                </a:lnTo>
                <a:close/>
              </a:path>
              <a:path extrusionOk="0" h="394970" w="137159">
                <a:moveTo>
                  <a:pt x="137159" y="257759"/>
                </a:moveTo>
                <a:lnTo>
                  <a:pt x="91439" y="257759"/>
                </a:lnTo>
                <a:lnTo>
                  <a:pt x="91440" y="280619"/>
                </a:lnTo>
                <a:lnTo>
                  <a:pt x="125729" y="280619"/>
                </a:lnTo>
                <a:lnTo>
                  <a:pt x="137159" y="257759"/>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602" name="Google Shape;602;p31"/>
          <p:cNvSpPr/>
          <p:nvPr/>
        </p:nvSpPr>
        <p:spPr>
          <a:xfrm>
            <a:off x="14151926" y="3910276"/>
            <a:ext cx="4365487" cy="914457"/>
          </a:xfrm>
          <a:custGeom>
            <a:rect b="b" l="l" r="r" t="t"/>
            <a:pathLst>
              <a:path extrusionOk="0" h="665479" w="3176905">
                <a:moveTo>
                  <a:pt x="3176752" y="25"/>
                </a:moveTo>
                <a:lnTo>
                  <a:pt x="3131032" y="25"/>
                </a:lnTo>
                <a:lnTo>
                  <a:pt x="3131032" y="309664"/>
                </a:lnTo>
                <a:lnTo>
                  <a:pt x="1690852" y="309664"/>
                </a:lnTo>
                <a:lnTo>
                  <a:pt x="45720" y="309651"/>
                </a:lnTo>
                <a:lnTo>
                  <a:pt x="45720" y="0"/>
                </a:lnTo>
                <a:lnTo>
                  <a:pt x="0" y="0"/>
                </a:lnTo>
                <a:lnTo>
                  <a:pt x="0" y="332511"/>
                </a:lnTo>
                <a:lnTo>
                  <a:pt x="1803" y="341414"/>
                </a:lnTo>
                <a:lnTo>
                  <a:pt x="6692" y="348678"/>
                </a:lnTo>
                <a:lnTo>
                  <a:pt x="13957" y="353580"/>
                </a:lnTo>
                <a:lnTo>
                  <a:pt x="22860" y="355371"/>
                </a:lnTo>
                <a:lnTo>
                  <a:pt x="1667878" y="355371"/>
                </a:lnTo>
                <a:lnTo>
                  <a:pt x="1667878" y="527761"/>
                </a:lnTo>
                <a:lnTo>
                  <a:pt x="1622158" y="527761"/>
                </a:lnTo>
                <a:lnTo>
                  <a:pt x="1690738" y="664921"/>
                </a:lnTo>
                <a:lnTo>
                  <a:pt x="1748002" y="550646"/>
                </a:lnTo>
                <a:lnTo>
                  <a:pt x="1759432" y="527786"/>
                </a:lnTo>
                <a:lnTo>
                  <a:pt x="1759305" y="527786"/>
                </a:lnTo>
                <a:lnTo>
                  <a:pt x="1713712" y="527761"/>
                </a:lnTo>
                <a:lnTo>
                  <a:pt x="1713712" y="355384"/>
                </a:lnTo>
                <a:lnTo>
                  <a:pt x="3153892" y="355384"/>
                </a:lnTo>
                <a:lnTo>
                  <a:pt x="3162782" y="353580"/>
                </a:lnTo>
                <a:lnTo>
                  <a:pt x="3170047" y="348691"/>
                </a:lnTo>
                <a:lnTo>
                  <a:pt x="3174949" y="341414"/>
                </a:lnTo>
                <a:lnTo>
                  <a:pt x="3176752" y="332524"/>
                </a:lnTo>
                <a:lnTo>
                  <a:pt x="3176752" y="309664"/>
                </a:lnTo>
                <a:lnTo>
                  <a:pt x="3176752" y="25"/>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603" name="Google Shape;603;p31"/>
          <p:cNvSpPr/>
          <p:nvPr/>
        </p:nvSpPr>
        <p:spPr>
          <a:xfrm>
            <a:off x="16380998" y="6342294"/>
            <a:ext cx="188476" cy="496494"/>
          </a:xfrm>
          <a:custGeom>
            <a:rect b="b" l="l" r="r" t="t"/>
            <a:pathLst>
              <a:path extrusionOk="0" h="361314" w="137159">
                <a:moveTo>
                  <a:pt x="45719" y="223559"/>
                </a:moveTo>
                <a:lnTo>
                  <a:pt x="0" y="223559"/>
                </a:lnTo>
                <a:lnTo>
                  <a:pt x="68579" y="360719"/>
                </a:lnTo>
                <a:lnTo>
                  <a:pt x="125729" y="246419"/>
                </a:lnTo>
                <a:lnTo>
                  <a:pt x="45720" y="246419"/>
                </a:lnTo>
                <a:lnTo>
                  <a:pt x="45719" y="223559"/>
                </a:lnTo>
                <a:close/>
              </a:path>
              <a:path extrusionOk="0" h="361314" w="137159">
                <a:moveTo>
                  <a:pt x="91438" y="0"/>
                </a:moveTo>
                <a:lnTo>
                  <a:pt x="45718" y="0"/>
                </a:lnTo>
                <a:lnTo>
                  <a:pt x="45720" y="246419"/>
                </a:lnTo>
                <a:lnTo>
                  <a:pt x="91439" y="246419"/>
                </a:lnTo>
                <a:lnTo>
                  <a:pt x="91438" y="0"/>
                </a:lnTo>
                <a:close/>
              </a:path>
              <a:path extrusionOk="0" h="361314" w="137159">
                <a:moveTo>
                  <a:pt x="137159" y="223559"/>
                </a:moveTo>
                <a:lnTo>
                  <a:pt x="91439" y="223559"/>
                </a:lnTo>
                <a:lnTo>
                  <a:pt x="91439" y="246419"/>
                </a:lnTo>
                <a:lnTo>
                  <a:pt x="125729" y="246419"/>
                </a:lnTo>
                <a:lnTo>
                  <a:pt x="137159" y="223559"/>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604" name="Google Shape;604;p31"/>
          <p:cNvSpPr txBox="1"/>
          <p:nvPr/>
        </p:nvSpPr>
        <p:spPr>
          <a:xfrm>
            <a:off x="475672" y="2793387"/>
            <a:ext cx="8251800" cy="1455900"/>
          </a:xfrm>
          <a:prstGeom prst="rect">
            <a:avLst/>
          </a:prstGeom>
          <a:noFill/>
          <a:ln>
            <a:noFill/>
          </a:ln>
        </p:spPr>
        <p:txBody>
          <a:bodyPr anchorCtr="0" anchor="t" bIns="0" lIns="0" spcFirstLastPara="1" rIns="0" wrap="square" tIns="17450">
            <a:spAutoFit/>
          </a:bodyPr>
          <a:lstStyle/>
          <a:p>
            <a:pPr indent="-517424" lvl="0" marL="534875" marR="0" rtl="0" algn="l">
              <a:spcBef>
                <a:spcPts val="0"/>
              </a:spcBef>
              <a:spcAft>
                <a:spcPts val="0"/>
              </a:spcAft>
              <a:buClr>
                <a:srgbClr val="00AA73"/>
              </a:buClr>
              <a:buSzPts val="3435"/>
              <a:buFont typeface="Calibri"/>
              <a:buChar char="▪"/>
            </a:pPr>
            <a:r>
              <a:rPr lang="en-US" sz="4672">
                <a:solidFill>
                  <a:srgbClr val="1D4956"/>
                </a:solidFill>
                <a:latin typeface="Tahoma"/>
                <a:ea typeface="Tahoma"/>
                <a:cs typeface="Tahoma"/>
                <a:sym typeface="Tahoma"/>
              </a:rPr>
              <a:t>LeafExecNode (27 subclasses)</a:t>
            </a:r>
            <a:endParaRPr sz="4672">
              <a:solidFill>
                <a:schemeClr val="dk1"/>
              </a:solidFill>
              <a:latin typeface="Tahoma"/>
              <a:ea typeface="Tahoma"/>
              <a:cs typeface="Tahoma"/>
              <a:sym typeface="Tahoma"/>
            </a:endParaRPr>
          </a:p>
        </p:txBody>
      </p:sp>
      <p:sp>
        <p:nvSpPr>
          <p:cNvPr id="605" name="Google Shape;605;p31"/>
          <p:cNvSpPr txBox="1"/>
          <p:nvPr/>
        </p:nvSpPr>
        <p:spPr>
          <a:xfrm>
            <a:off x="1224339" y="4578268"/>
            <a:ext cx="10097424" cy="704639"/>
          </a:xfrm>
          <a:prstGeom prst="rect">
            <a:avLst/>
          </a:prstGeom>
          <a:noFill/>
          <a:ln>
            <a:noFill/>
          </a:ln>
        </p:spPr>
        <p:txBody>
          <a:bodyPr anchorCtr="0" anchor="t" bIns="0" lIns="0" spcFirstLastPara="1" rIns="0" wrap="square" tIns="62800">
            <a:spAutoFit/>
          </a:bodyPr>
          <a:lstStyle/>
          <a:p>
            <a:pPr indent="-523532" lvl="0" marL="540983" marR="6980" rtl="0" algn="l">
              <a:lnSpc>
                <a:spcPct val="105864"/>
              </a:lnSpc>
              <a:spcBef>
                <a:spcPts val="0"/>
              </a:spcBef>
              <a:spcAft>
                <a:spcPts val="0"/>
              </a:spcAft>
              <a:buClr>
                <a:schemeClr val="dk1"/>
              </a:buClr>
              <a:buSzPts val="2336"/>
              <a:buFont typeface="Arial"/>
              <a:buChar char="▪"/>
            </a:pPr>
            <a:r>
              <a:rPr lang="en-US" sz="2336">
                <a:solidFill>
                  <a:schemeClr val="dk1"/>
                </a:solidFill>
                <a:latin typeface="Arial"/>
                <a:ea typeface="Arial"/>
                <a:cs typeface="Arial"/>
                <a:sym typeface="Arial"/>
              </a:rPr>
              <a:t>All file sources, cache read, construction of dataframes from RDDs, range generator, and reused exchanges &amp; subqueries.</a:t>
            </a:r>
            <a:endParaRPr sz="2336">
              <a:solidFill>
                <a:schemeClr val="dk1"/>
              </a:solidFill>
              <a:latin typeface="Arial"/>
              <a:ea typeface="Arial"/>
              <a:cs typeface="Arial"/>
              <a:sym typeface="Arial"/>
            </a:endParaRPr>
          </a:p>
        </p:txBody>
      </p:sp>
      <p:sp>
        <p:nvSpPr>
          <p:cNvPr id="606" name="Google Shape;606;p31"/>
          <p:cNvSpPr txBox="1"/>
          <p:nvPr/>
        </p:nvSpPr>
        <p:spPr>
          <a:xfrm>
            <a:off x="475671" y="5478288"/>
            <a:ext cx="8769300" cy="3159300"/>
          </a:xfrm>
          <a:prstGeom prst="rect">
            <a:avLst/>
          </a:prstGeom>
          <a:noFill/>
          <a:ln>
            <a:noFill/>
          </a:ln>
        </p:spPr>
        <p:txBody>
          <a:bodyPr anchorCtr="0" anchor="t" bIns="0" lIns="0" spcFirstLastPara="1" rIns="0" wrap="square" tIns="91600">
            <a:spAutoFit/>
          </a:bodyPr>
          <a:lstStyle/>
          <a:p>
            <a:pPr indent="-517424" lvl="0" marL="534875" marR="0" rtl="0" algn="l">
              <a:spcBef>
                <a:spcPts val="0"/>
              </a:spcBef>
              <a:spcAft>
                <a:spcPts val="0"/>
              </a:spcAft>
              <a:buClr>
                <a:srgbClr val="00AA73"/>
              </a:buClr>
              <a:buSzPts val="3435"/>
              <a:buFont typeface="Calibri"/>
              <a:buChar char="▪"/>
            </a:pPr>
            <a:r>
              <a:rPr lang="en-US" sz="4672">
                <a:solidFill>
                  <a:srgbClr val="1D4956"/>
                </a:solidFill>
                <a:latin typeface="Tahoma"/>
                <a:ea typeface="Tahoma"/>
                <a:cs typeface="Tahoma"/>
                <a:sym typeface="Tahoma"/>
              </a:rPr>
              <a:t>BinaryExecNode (8 subclasses)</a:t>
            </a:r>
            <a:endParaRPr sz="4672">
              <a:solidFill>
                <a:schemeClr val="dk1"/>
              </a:solidFill>
              <a:latin typeface="Tahoma"/>
              <a:ea typeface="Tahoma"/>
              <a:cs typeface="Tahoma"/>
              <a:sym typeface="Tahoma"/>
            </a:endParaRPr>
          </a:p>
          <a:p>
            <a:pPr indent="-523532" lvl="1" marL="1288760" marR="0" rtl="0" algn="l">
              <a:spcBef>
                <a:spcPts val="289"/>
              </a:spcBef>
              <a:spcAft>
                <a:spcPts val="0"/>
              </a:spcAft>
              <a:buClr>
                <a:schemeClr val="dk1"/>
              </a:buClr>
              <a:buSzPts val="2336"/>
              <a:buFont typeface="Arial"/>
              <a:buChar char="▪"/>
            </a:pPr>
            <a:r>
              <a:rPr b="0" i="0" lang="en-US" sz="2336" u="none" cap="none" strike="noStrike">
                <a:solidFill>
                  <a:schemeClr val="dk1"/>
                </a:solidFill>
                <a:latin typeface="Arial"/>
                <a:ea typeface="Arial"/>
                <a:cs typeface="Arial"/>
                <a:sym typeface="Arial"/>
              </a:rPr>
              <a:t>Operations with 2 dataframes as input (joins, unions, etc.)</a:t>
            </a:r>
            <a:endParaRPr b="0" i="0" sz="2336" u="none" cap="none" strike="noStrike">
              <a:solidFill>
                <a:schemeClr val="dk1"/>
              </a:solidFill>
              <a:latin typeface="Arial"/>
              <a:ea typeface="Arial"/>
              <a:cs typeface="Arial"/>
              <a:sym typeface="Arial"/>
            </a:endParaRPr>
          </a:p>
          <a:p>
            <a:pPr indent="-517424" lvl="0" marL="534875" marR="0" rtl="0" algn="l">
              <a:spcBef>
                <a:spcPts val="1195"/>
              </a:spcBef>
              <a:spcAft>
                <a:spcPts val="0"/>
              </a:spcAft>
              <a:buClr>
                <a:srgbClr val="00AA73"/>
              </a:buClr>
              <a:buSzPts val="3435"/>
              <a:buFont typeface="Calibri"/>
              <a:buChar char="▪"/>
            </a:pPr>
            <a:r>
              <a:rPr lang="en-US" sz="4672">
                <a:solidFill>
                  <a:srgbClr val="1D4956"/>
                </a:solidFill>
                <a:latin typeface="Tahoma"/>
                <a:ea typeface="Tahoma"/>
                <a:cs typeface="Tahoma"/>
                <a:sym typeface="Tahoma"/>
              </a:rPr>
              <a:t>UnaryExecNode (82 subclasses)</a:t>
            </a:r>
            <a:endParaRPr sz="4672">
              <a:solidFill>
                <a:schemeClr val="dk1"/>
              </a:solidFill>
              <a:latin typeface="Tahoma"/>
              <a:ea typeface="Tahoma"/>
              <a:cs typeface="Tahoma"/>
              <a:sym typeface="Tahoma"/>
            </a:endParaRPr>
          </a:p>
        </p:txBody>
      </p:sp>
      <p:sp>
        <p:nvSpPr>
          <p:cNvPr id="607" name="Google Shape;607;p31"/>
          <p:cNvSpPr txBox="1"/>
          <p:nvPr/>
        </p:nvSpPr>
        <p:spPr>
          <a:xfrm>
            <a:off x="1224340" y="8348316"/>
            <a:ext cx="10197900" cy="810900"/>
          </a:xfrm>
          <a:prstGeom prst="rect">
            <a:avLst/>
          </a:prstGeom>
          <a:noFill/>
          <a:ln>
            <a:noFill/>
          </a:ln>
        </p:spPr>
        <p:txBody>
          <a:bodyPr anchorCtr="0" anchor="t" bIns="0" lIns="0" spcFirstLastPara="1" rIns="0" wrap="square" tIns="48850">
            <a:spAutoFit/>
          </a:bodyPr>
          <a:lstStyle/>
          <a:p>
            <a:pPr indent="-523532" lvl="0" marL="540983" marR="6980" rtl="0" algn="l">
              <a:lnSpc>
                <a:spcPct val="111772"/>
              </a:lnSpc>
              <a:spcBef>
                <a:spcPts val="0"/>
              </a:spcBef>
              <a:spcAft>
                <a:spcPts val="0"/>
              </a:spcAft>
              <a:buClr>
                <a:schemeClr val="dk1"/>
              </a:buClr>
              <a:buSzPts val="2336"/>
              <a:buFont typeface="Arial"/>
              <a:buChar char="▪"/>
            </a:pPr>
            <a:r>
              <a:rPr lang="en-US" sz="2336">
                <a:solidFill>
                  <a:schemeClr val="dk1"/>
                </a:solidFill>
                <a:latin typeface="Arial"/>
                <a:ea typeface="Arial"/>
                <a:cs typeface="Arial"/>
                <a:sym typeface="Arial"/>
              </a:rPr>
              <a:t>Operations with one dataframe as input. E.g. sort, aggregates, exchanges, filters, projects, limits</a:t>
            </a:r>
            <a:endParaRPr sz="2336">
              <a:solidFill>
                <a:schemeClr val="dk1"/>
              </a:solidFill>
              <a:latin typeface="Arial"/>
              <a:ea typeface="Arial"/>
              <a:cs typeface="Arial"/>
              <a:sym typeface="Arial"/>
            </a:endParaRPr>
          </a:p>
        </p:txBody>
      </p:sp>
      <p:sp>
        <p:nvSpPr>
          <p:cNvPr id="608" name="Google Shape;608;p31"/>
          <p:cNvSpPr txBox="1"/>
          <p:nvPr/>
        </p:nvSpPr>
        <p:spPr>
          <a:xfrm>
            <a:off x="475671" y="9293822"/>
            <a:ext cx="10361700" cy="1455900"/>
          </a:xfrm>
          <a:prstGeom prst="rect">
            <a:avLst/>
          </a:prstGeom>
          <a:noFill/>
          <a:ln>
            <a:noFill/>
          </a:ln>
        </p:spPr>
        <p:txBody>
          <a:bodyPr anchorCtr="0" anchor="t" bIns="0" lIns="0" spcFirstLastPara="1" rIns="0" wrap="square" tIns="17450">
            <a:spAutoFit/>
          </a:bodyPr>
          <a:lstStyle/>
          <a:p>
            <a:pPr indent="-517424" lvl="0" marL="534875" marR="0" rtl="0" algn="l">
              <a:spcBef>
                <a:spcPts val="0"/>
              </a:spcBef>
              <a:spcAft>
                <a:spcPts val="0"/>
              </a:spcAft>
              <a:buClr>
                <a:srgbClr val="00AA73"/>
              </a:buClr>
              <a:buSzPts val="3435"/>
              <a:buFont typeface="Calibri"/>
              <a:buChar char="▪"/>
            </a:pPr>
            <a:r>
              <a:rPr lang="en-US" sz="4672">
                <a:solidFill>
                  <a:srgbClr val="1D4956"/>
                </a:solidFill>
                <a:latin typeface="Tahoma"/>
                <a:ea typeface="Tahoma"/>
                <a:cs typeface="Tahoma"/>
                <a:sym typeface="Tahoma"/>
              </a:rPr>
              <a:t>Other (32 traits/abstract/misc classes)</a:t>
            </a:r>
            <a:endParaRPr sz="4672">
              <a:solidFill>
                <a:schemeClr val="dk1"/>
              </a:solidFill>
              <a:latin typeface="Tahoma"/>
              <a:ea typeface="Tahoma"/>
              <a:cs typeface="Tahoma"/>
              <a:sym typeface="Tahoma"/>
            </a:endParaRPr>
          </a:p>
        </p:txBody>
      </p:sp>
      <p:sp>
        <p:nvSpPr>
          <p:cNvPr id="609" name="Google Shape;609;p31"/>
          <p:cNvSpPr/>
          <p:nvPr/>
        </p:nvSpPr>
        <p:spPr>
          <a:xfrm>
            <a:off x="9540375" y="3231657"/>
            <a:ext cx="2663968" cy="867338"/>
          </a:xfrm>
          <a:custGeom>
            <a:rect b="b" l="l" r="r" t="t"/>
            <a:pathLst>
              <a:path extrusionOk="0" h="631189" w="1938654">
                <a:moveTo>
                  <a:pt x="1800445" y="43770"/>
                </a:moveTo>
                <a:lnTo>
                  <a:pt x="0" y="586991"/>
                </a:lnTo>
                <a:lnTo>
                  <a:pt x="13205" y="630763"/>
                </a:lnTo>
                <a:lnTo>
                  <a:pt x="1813652" y="87542"/>
                </a:lnTo>
                <a:lnTo>
                  <a:pt x="1800445" y="43770"/>
                </a:lnTo>
                <a:close/>
              </a:path>
              <a:path extrusionOk="0" h="631189" w="1938654">
                <a:moveTo>
                  <a:pt x="1926574" y="37167"/>
                </a:moveTo>
                <a:lnTo>
                  <a:pt x="1822330" y="37167"/>
                </a:lnTo>
                <a:lnTo>
                  <a:pt x="1835537" y="80939"/>
                </a:lnTo>
                <a:lnTo>
                  <a:pt x="1813652" y="87542"/>
                </a:lnTo>
                <a:lnTo>
                  <a:pt x="1826859" y="131312"/>
                </a:lnTo>
                <a:lnTo>
                  <a:pt x="1926574" y="37167"/>
                </a:lnTo>
                <a:close/>
              </a:path>
              <a:path extrusionOk="0" h="631189" w="1938654">
                <a:moveTo>
                  <a:pt x="1822330" y="37167"/>
                </a:moveTo>
                <a:lnTo>
                  <a:pt x="1800445" y="43770"/>
                </a:lnTo>
                <a:lnTo>
                  <a:pt x="1813652" y="87542"/>
                </a:lnTo>
                <a:lnTo>
                  <a:pt x="1835537" y="80939"/>
                </a:lnTo>
                <a:lnTo>
                  <a:pt x="1822330" y="37167"/>
                </a:lnTo>
                <a:close/>
              </a:path>
              <a:path extrusionOk="0" h="631189" w="1938654">
                <a:moveTo>
                  <a:pt x="1787239" y="0"/>
                </a:moveTo>
                <a:lnTo>
                  <a:pt x="1800445" y="43770"/>
                </a:lnTo>
                <a:lnTo>
                  <a:pt x="1822330" y="37167"/>
                </a:lnTo>
                <a:lnTo>
                  <a:pt x="1926574" y="37167"/>
                </a:lnTo>
                <a:lnTo>
                  <a:pt x="1938362" y="26037"/>
                </a:lnTo>
                <a:lnTo>
                  <a:pt x="1787239" y="0"/>
                </a:lnTo>
                <a:close/>
              </a:path>
            </a:pathLst>
          </a:custGeom>
          <a:solidFill>
            <a:srgbClr val="1D495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610" name="Google Shape;610;p31"/>
          <p:cNvSpPr/>
          <p:nvPr/>
        </p:nvSpPr>
        <p:spPr>
          <a:xfrm>
            <a:off x="12203290" y="5704725"/>
            <a:ext cx="1885632" cy="188476"/>
          </a:xfrm>
          <a:custGeom>
            <a:rect b="b" l="l" r="r" t="t"/>
            <a:pathLst>
              <a:path extrusionOk="0" h="137160" w="1372234">
                <a:moveTo>
                  <a:pt x="1328288" y="45328"/>
                </a:moveTo>
                <a:lnTo>
                  <a:pt x="1257316" y="45328"/>
                </a:lnTo>
                <a:lnTo>
                  <a:pt x="1258083" y="91042"/>
                </a:lnTo>
                <a:lnTo>
                  <a:pt x="1235226" y="91426"/>
                </a:lnTo>
                <a:lnTo>
                  <a:pt x="1235994" y="137139"/>
                </a:lnTo>
                <a:lnTo>
                  <a:pt x="1371983" y="66266"/>
                </a:lnTo>
                <a:lnTo>
                  <a:pt x="1328288" y="45328"/>
                </a:lnTo>
                <a:close/>
              </a:path>
              <a:path extrusionOk="0" h="137160" w="1372234">
                <a:moveTo>
                  <a:pt x="1234458" y="45712"/>
                </a:moveTo>
                <a:lnTo>
                  <a:pt x="0" y="66448"/>
                </a:lnTo>
                <a:lnTo>
                  <a:pt x="767" y="112162"/>
                </a:lnTo>
                <a:lnTo>
                  <a:pt x="1235226" y="91426"/>
                </a:lnTo>
                <a:lnTo>
                  <a:pt x="1234458" y="45712"/>
                </a:lnTo>
                <a:close/>
              </a:path>
              <a:path extrusionOk="0" h="137160" w="1372234">
                <a:moveTo>
                  <a:pt x="1257316" y="45328"/>
                </a:moveTo>
                <a:lnTo>
                  <a:pt x="1234458" y="45712"/>
                </a:lnTo>
                <a:lnTo>
                  <a:pt x="1235220" y="91042"/>
                </a:lnTo>
                <a:lnTo>
                  <a:pt x="1235226" y="91426"/>
                </a:lnTo>
                <a:lnTo>
                  <a:pt x="1258083" y="91042"/>
                </a:lnTo>
                <a:lnTo>
                  <a:pt x="1257322" y="45712"/>
                </a:lnTo>
                <a:lnTo>
                  <a:pt x="1257316" y="45328"/>
                </a:lnTo>
                <a:close/>
              </a:path>
              <a:path extrusionOk="0" h="137160" w="1372234">
                <a:moveTo>
                  <a:pt x="1233690" y="0"/>
                </a:moveTo>
                <a:lnTo>
                  <a:pt x="1234452" y="45328"/>
                </a:lnTo>
                <a:lnTo>
                  <a:pt x="1234458" y="45712"/>
                </a:lnTo>
                <a:lnTo>
                  <a:pt x="1257316" y="45328"/>
                </a:lnTo>
                <a:lnTo>
                  <a:pt x="1328288" y="45328"/>
                </a:lnTo>
                <a:lnTo>
                  <a:pt x="1233690" y="0"/>
                </a:lnTo>
                <a:close/>
              </a:path>
            </a:pathLst>
          </a:custGeom>
          <a:solidFill>
            <a:srgbClr val="1D495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611" name="Google Shape;611;p31"/>
          <p:cNvSpPr/>
          <p:nvPr/>
        </p:nvSpPr>
        <p:spPr>
          <a:xfrm>
            <a:off x="12156182" y="7086804"/>
            <a:ext cx="1933624" cy="188476"/>
          </a:xfrm>
          <a:custGeom>
            <a:rect b="b" l="l" r="r" t="t"/>
            <a:pathLst>
              <a:path extrusionOk="0" h="137160" w="1407159">
                <a:moveTo>
                  <a:pt x="1362787" y="45339"/>
                </a:moveTo>
                <a:lnTo>
                  <a:pt x="1291875" y="45339"/>
                </a:lnTo>
                <a:lnTo>
                  <a:pt x="1292625" y="91052"/>
                </a:lnTo>
                <a:lnTo>
                  <a:pt x="1269767" y="91427"/>
                </a:lnTo>
                <a:lnTo>
                  <a:pt x="1270516" y="137140"/>
                </a:lnTo>
                <a:lnTo>
                  <a:pt x="1406533" y="66323"/>
                </a:lnTo>
                <a:lnTo>
                  <a:pt x="1362787" y="45339"/>
                </a:lnTo>
                <a:close/>
              </a:path>
              <a:path extrusionOk="0" h="137160" w="1407159">
                <a:moveTo>
                  <a:pt x="1269018" y="45713"/>
                </a:moveTo>
                <a:lnTo>
                  <a:pt x="0" y="66506"/>
                </a:lnTo>
                <a:lnTo>
                  <a:pt x="749" y="112219"/>
                </a:lnTo>
                <a:lnTo>
                  <a:pt x="1269767" y="91427"/>
                </a:lnTo>
                <a:lnTo>
                  <a:pt x="1269018" y="45713"/>
                </a:lnTo>
                <a:close/>
              </a:path>
              <a:path extrusionOk="0" h="137160" w="1407159">
                <a:moveTo>
                  <a:pt x="1291875" y="45339"/>
                </a:moveTo>
                <a:lnTo>
                  <a:pt x="1269018" y="45713"/>
                </a:lnTo>
                <a:lnTo>
                  <a:pt x="1269761" y="91052"/>
                </a:lnTo>
                <a:lnTo>
                  <a:pt x="1269767" y="91427"/>
                </a:lnTo>
                <a:lnTo>
                  <a:pt x="1292625" y="91052"/>
                </a:lnTo>
                <a:lnTo>
                  <a:pt x="1291881" y="45713"/>
                </a:lnTo>
                <a:lnTo>
                  <a:pt x="1291875" y="45339"/>
                </a:lnTo>
                <a:close/>
              </a:path>
              <a:path extrusionOk="0" h="137160" w="1407159">
                <a:moveTo>
                  <a:pt x="1268268" y="0"/>
                </a:moveTo>
                <a:lnTo>
                  <a:pt x="1269012" y="45339"/>
                </a:lnTo>
                <a:lnTo>
                  <a:pt x="1269018" y="45713"/>
                </a:lnTo>
                <a:lnTo>
                  <a:pt x="1291875" y="45339"/>
                </a:lnTo>
                <a:lnTo>
                  <a:pt x="1362787" y="45339"/>
                </a:lnTo>
                <a:lnTo>
                  <a:pt x="1268268" y="0"/>
                </a:lnTo>
                <a:close/>
              </a:path>
            </a:pathLst>
          </a:custGeom>
          <a:solidFill>
            <a:srgbClr val="1D495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612" name="Google Shape;612;p31"/>
          <p:cNvSpPr/>
          <p:nvPr/>
        </p:nvSpPr>
        <p:spPr>
          <a:xfrm>
            <a:off x="12239290" y="8739749"/>
            <a:ext cx="1975507" cy="842034"/>
          </a:xfrm>
          <a:custGeom>
            <a:rect b="b" l="l" r="r" t="t"/>
            <a:pathLst>
              <a:path extrusionOk="0" h="612775" w="1437640">
                <a:moveTo>
                  <a:pt x="1301383" y="570395"/>
                </a:moveTo>
                <a:lnTo>
                  <a:pt x="1284193" y="612761"/>
                </a:lnTo>
                <a:lnTo>
                  <a:pt x="1437074" y="600782"/>
                </a:lnTo>
                <a:lnTo>
                  <a:pt x="1417895" y="578990"/>
                </a:lnTo>
                <a:lnTo>
                  <a:pt x="1322565" y="578990"/>
                </a:lnTo>
                <a:lnTo>
                  <a:pt x="1301383" y="570395"/>
                </a:lnTo>
                <a:close/>
              </a:path>
              <a:path extrusionOk="0" h="612775" w="1437640">
                <a:moveTo>
                  <a:pt x="1318572" y="528031"/>
                </a:moveTo>
                <a:lnTo>
                  <a:pt x="1301383" y="570395"/>
                </a:lnTo>
                <a:lnTo>
                  <a:pt x="1322565" y="578990"/>
                </a:lnTo>
                <a:lnTo>
                  <a:pt x="1339754" y="536625"/>
                </a:lnTo>
                <a:lnTo>
                  <a:pt x="1318572" y="528031"/>
                </a:lnTo>
                <a:close/>
              </a:path>
              <a:path extrusionOk="0" h="612775" w="1437640">
                <a:moveTo>
                  <a:pt x="1335761" y="485665"/>
                </a:moveTo>
                <a:lnTo>
                  <a:pt x="1318572" y="528031"/>
                </a:lnTo>
                <a:lnTo>
                  <a:pt x="1339754" y="536625"/>
                </a:lnTo>
                <a:lnTo>
                  <a:pt x="1322565" y="578990"/>
                </a:lnTo>
                <a:lnTo>
                  <a:pt x="1417895" y="578990"/>
                </a:lnTo>
                <a:lnTo>
                  <a:pt x="1335761" y="485665"/>
                </a:lnTo>
                <a:close/>
              </a:path>
              <a:path extrusionOk="0" h="612775" w="1437640">
                <a:moveTo>
                  <a:pt x="17189" y="0"/>
                </a:moveTo>
                <a:lnTo>
                  <a:pt x="0" y="42364"/>
                </a:lnTo>
                <a:lnTo>
                  <a:pt x="1301383" y="570395"/>
                </a:lnTo>
                <a:lnTo>
                  <a:pt x="1318572" y="528031"/>
                </a:lnTo>
                <a:lnTo>
                  <a:pt x="17189" y="0"/>
                </a:lnTo>
                <a:close/>
              </a:path>
            </a:pathLst>
          </a:custGeom>
          <a:solidFill>
            <a:srgbClr val="1D495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2"/>
          <p:cNvSpPr txBox="1"/>
          <p:nvPr>
            <p:ph idx="1" type="body"/>
          </p:nvPr>
        </p:nvSpPr>
        <p:spPr>
          <a:xfrm>
            <a:off x="1597665" y="3219553"/>
            <a:ext cx="16939334" cy="6836341"/>
          </a:xfrm>
          <a:prstGeom prst="rect">
            <a:avLst/>
          </a:prstGeom>
          <a:noFill/>
          <a:ln>
            <a:noFill/>
          </a:ln>
        </p:spPr>
        <p:txBody>
          <a:bodyPr anchorCtr="0" anchor="t" bIns="0" lIns="0" spcFirstLastPara="1" rIns="0" wrap="square" tIns="17450">
            <a:spAutoFit/>
          </a:bodyPr>
          <a:lstStyle/>
          <a:p>
            <a:pPr indent="0" lvl="0" marL="17451" rtl="0" algn="l">
              <a:lnSpc>
                <a:spcPct val="100000"/>
              </a:lnSpc>
              <a:spcBef>
                <a:spcPts val="137"/>
              </a:spcBef>
              <a:spcAft>
                <a:spcPts val="0"/>
              </a:spcAft>
              <a:buClr>
                <a:srgbClr val="3F3F3F"/>
              </a:buClr>
              <a:buSzPts val="2700"/>
              <a:buNone/>
            </a:pPr>
            <a:r>
              <a:rPr lang="en-US"/>
              <a:t>Parts we will NOT cover.</a:t>
            </a:r>
            <a:endParaRPr/>
          </a:p>
          <a:p>
            <a:pPr indent="-486012" lvl="0" marL="770465" rtl="0" algn="l">
              <a:lnSpc>
                <a:spcPct val="100000"/>
              </a:lnSpc>
              <a:spcBef>
                <a:spcPts val="3394"/>
              </a:spcBef>
              <a:spcAft>
                <a:spcPts val="0"/>
              </a:spcAft>
              <a:buClr>
                <a:srgbClr val="00AA73"/>
              </a:buClr>
              <a:buSzPts val="2048"/>
              <a:buFont typeface="Calibri"/>
              <a:buChar char="▪"/>
            </a:pPr>
            <a:r>
              <a:rPr lang="en-US">
                <a:solidFill>
                  <a:srgbClr val="1D4956"/>
                </a:solidFill>
              </a:rPr>
              <a:t>Adaptive Query Execution</a:t>
            </a:r>
            <a:endParaRPr/>
          </a:p>
          <a:p>
            <a:pPr indent="-486012" lvl="0" marL="770465" rtl="0" algn="l">
              <a:lnSpc>
                <a:spcPct val="100000"/>
              </a:lnSpc>
              <a:spcBef>
                <a:spcPts val="295"/>
              </a:spcBef>
              <a:spcAft>
                <a:spcPts val="0"/>
              </a:spcAft>
              <a:buClr>
                <a:srgbClr val="00AA73"/>
              </a:buClr>
              <a:buSzPts val="2048"/>
              <a:buFont typeface="Calibri"/>
              <a:buChar char="▪"/>
            </a:pPr>
            <a:r>
              <a:rPr lang="en-US">
                <a:solidFill>
                  <a:srgbClr val="1D4956"/>
                </a:solidFill>
              </a:rPr>
              <a:t>Streaming</a:t>
            </a:r>
            <a:endParaRPr/>
          </a:p>
          <a:p>
            <a:pPr indent="-486012" lvl="0" marL="770465" rtl="0" algn="l">
              <a:lnSpc>
                <a:spcPct val="100000"/>
              </a:lnSpc>
              <a:spcBef>
                <a:spcPts val="330"/>
              </a:spcBef>
              <a:spcAft>
                <a:spcPts val="0"/>
              </a:spcAft>
              <a:buClr>
                <a:srgbClr val="00AA73"/>
              </a:buClr>
              <a:buSzPts val="2048"/>
              <a:buFont typeface="Calibri"/>
              <a:buChar char="▪"/>
            </a:pPr>
            <a:r>
              <a:rPr lang="en-US">
                <a:solidFill>
                  <a:srgbClr val="1D4956"/>
                </a:solidFill>
              </a:rPr>
              <a:t>Datasource V2 specifics</a:t>
            </a:r>
            <a:endParaRPr/>
          </a:p>
          <a:p>
            <a:pPr indent="-486885" lvl="0" marL="771337" marR="6980" rtl="0" algn="l">
              <a:lnSpc>
                <a:spcPct val="157777"/>
              </a:lnSpc>
              <a:spcBef>
                <a:spcPts val="879"/>
              </a:spcBef>
              <a:spcAft>
                <a:spcPts val="0"/>
              </a:spcAft>
              <a:buClr>
                <a:srgbClr val="00AA73"/>
              </a:buClr>
              <a:buSzPts val="2048"/>
              <a:buFont typeface="Calibri"/>
              <a:buChar char="▪"/>
            </a:pPr>
            <a:r>
              <a:rPr lang="en-US">
                <a:solidFill>
                  <a:srgbClr val="1D4956"/>
                </a:solidFill>
              </a:rPr>
              <a:t>Command specifics (Hive metastore related)</a:t>
            </a:r>
            <a:endParaRPr/>
          </a:p>
          <a:p>
            <a:pPr indent="-486012" lvl="0" marL="770465" rtl="0" algn="l">
              <a:lnSpc>
                <a:spcPct val="100000"/>
              </a:lnSpc>
              <a:spcBef>
                <a:spcPts val="234"/>
              </a:spcBef>
              <a:spcAft>
                <a:spcPts val="0"/>
              </a:spcAft>
              <a:buClr>
                <a:srgbClr val="00AA73"/>
              </a:buClr>
              <a:buSzPts val="2048"/>
              <a:buFont typeface="Calibri"/>
              <a:buChar char="▪"/>
            </a:pPr>
            <a:r>
              <a:rPr lang="en-US">
                <a:solidFill>
                  <a:srgbClr val="1D4956"/>
                </a:solidFill>
              </a:rPr>
              <a:t>Dataset API specifics</a:t>
            </a:r>
            <a:endParaRPr/>
          </a:p>
          <a:p>
            <a:pPr indent="-486012" lvl="0" marL="770465" rtl="0" algn="l">
              <a:lnSpc>
                <a:spcPct val="100000"/>
              </a:lnSpc>
              <a:spcBef>
                <a:spcPts val="295"/>
              </a:spcBef>
              <a:spcAft>
                <a:spcPts val="0"/>
              </a:spcAft>
              <a:buClr>
                <a:srgbClr val="00AA73"/>
              </a:buClr>
              <a:buSzPts val="2048"/>
              <a:buFont typeface="Calibri"/>
              <a:buChar char="▪"/>
            </a:pPr>
            <a:r>
              <a:rPr lang="en-US">
                <a:solidFill>
                  <a:srgbClr val="1D4956"/>
                </a:solidFill>
              </a:rPr>
              <a:t>Caching / Reuse</a:t>
            </a:r>
            <a:endParaRPr/>
          </a:p>
          <a:p>
            <a:pPr indent="-486012" lvl="0" marL="770465" rtl="0" algn="l">
              <a:lnSpc>
                <a:spcPct val="100000"/>
              </a:lnSpc>
              <a:spcBef>
                <a:spcPts val="295"/>
              </a:spcBef>
              <a:spcAft>
                <a:spcPts val="0"/>
              </a:spcAft>
              <a:buClr>
                <a:srgbClr val="00AA73"/>
              </a:buClr>
              <a:buSzPts val="2048"/>
              <a:buFont typeface="Calibri"/>
              <a:buChar char="▪"/>
            </a:pPr>
            <a:r>
              <a:rPr lang="en-US">
                <a:solidFill>
                  <a:srgbClr val="1D4956"/>
                </a:solidFill>
              </a:rPr>
              <a:t>UDFs</a:t>
            </a:r>
            <a:endParaRPr/>
          </a:p>
        </p:txBody>
      </p:sp>
      <p:sp>
        <p:nvSpPr>
          <p:cNvPr id="618" name="Google Shape;618;p32"/>
          <p:cNvSpPr txBox="1"/>
          <p:nvPr>
            <p:ph type="title"/>
          </p:nvPr>
        </p:nvSpPr>
        <p:spPr>
          <a:xfrm>
            <a:off x="-12565" y="269244"/>
            <a:ext cx="20129230" cy="880128"/>
          </a:xfrm>
          <a:prstGeom prst="rect">
            <a:avLst/>
          </a:prstGeom>
          <a:noFill/>
          <a:ln>
            <a:noFill/>
          </a:ln>
        </p:spPr>
        <p:txBody>
          <a:bodyPr anchorCtr="0" anchor="ctr" bIns="0" lIns="0" spcFirstLastPara="1" rIns="0" wrap="square" tIns="12737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The Most Common Components of the Physical Plan</a:t>
            </a:r>
            <a:endParaRPr/>
          </a:p>
        </p:txBody>
      </p:sp>
      <p:sp>
        <p:nvSpPr>
          <p:cNvPr id="619" name="Google Shape;619;p32"/>
          <p:cNvSpPr txBox="1"/>
          <p:nvPr/>
        </p:nvSpPr>
        <p:spPr>
          <a:xfrm>
            <a:off x="10363862" y="3219553"/>
            <a:ext cx="8190850" cy="436368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721">
                <a:solidFill>
                  <a:srgbClr val="3F3F3F"/>
                </a:solidFill>
                <a:latin typeface="Open Sans"/>
                <a:ea typeface="Open Sans"/>
                <a:cs typeface="Open Sans"/>
                <a:sym typeface="Open Sans"/>
              </a:rPr>
              <a:t>Parts we will cover.</a:t>
            </a:r>
            <a:endParaRPr/>
          </a:p>
          <a:p>
            <a:pPr indent="-571500" lvl="0" marL="855953" marR="0" rtl="0" algn="l">
              <a:spcBef>
                <a:spcPts val="3394"/>
              </a:spcBef>
              <a:spcAft>
                <a:spcPts val="0"/>
              </a:spcAft>
              <a:buClr>
                <a:srgbClr val="00AA73"/>
              </a:buClr>
              <a:buSzPts val="2064"/>
              <a:buFont typeface="Calibri"/>
              <a:buChar char="▪"/>
            </a:pPr>
            <a:r>
              <a:rPr lang="en-US" sz="2721">
                <a:solidFill>
                  <a:srgbClr val="1D4956"/>
                </a:solidFill>
                <a:latin typeface="Open Sans"/>
                <a:ea typeface="Open Sans"/>
                <a:cs typeface="Open Sans"/>
                <a:sym typeface="Open Sans"/>
              </a:rPr>
              <a:t>Common Narrow Transformations</a:t>
            </a:r>
            <a:endParaRPr/>
          </a:p>
          <a:p>
            <a:pPr indent="-571500" lvl="0" marL="855952" marR="1650871" rtl="0" algn="l">
              <a:lnSpc>
                <a:spcPct val="156560"/>
              </a:lnSpc>
              <a:spcBef>
                <a:spcPts val="873"/>
              </a:spcBef>
              <a:spcAft>
                <a:spcPts val="0"/>
              </a:spcAft>
              <a:buClr>
                <a:srgbClr val="00AA73"/>
              </a:buClr>
              <a:buSzPts val="2064"/>
              <a:buFont typeface="Calibri"/>
              <a:buChar char="▪"/>
            </a:pPr>
            <a:r>
              <a:rPr lang="en-US" sz="2721">
                <a:solidFill>
                  <a:srgbClr val="1D4956"/>
                </a:solidFill>
                <a:latin typeface="Open Sans"/>
                <a:ea typeface="Open Sans"/>
                <a:cs typeface="Open Sans"/>
                <a:sym typeface="Open Sans"/>
              </a:rPr>
              <a:t>Distribution Requirements (Exchange)</a:t>
            </a:r>
            <a:endParaRPr/>
          </a:p>
          <a:p>
            <a:pPr indent="-571500" lvl="0" marL="855953" marR="0" rtl="0" algn="l">
              <a:spcBef>
                <a:spcPts val="240"/>
              </a:spcBef>
              <a:spcAft>
                <a:spcPts val="0"/>
              </a:spcAft>
              <a:buClr>
                <a:srgbClr val="00AA73"/>
              </a:buClr>
              <a:buSzPts val="2064"/>
              <a:buFont typeface="Calibri"/>
              <a:buChar char="▪"/>
            </a:pPr>
            <a:r>
              <a:rPr lang="en-US" sz="2721">
                <a:solidFill>
                  <a:srgbClr val="1D4956"/>
                </a:solidFill>
                <a:latin typeface="Open Sans"/>
                <a:ea typeface="Open Sans"/>
                <a:cs typeface="Open Sans"/>
                <a:sym typeface="Open Sans"/>
              </a:rPr>
              <a:t>Common Wide Transformations</a:t>
            </a:r>
            <a:endParaRPr/>
          </a:p>
          <a:p>
            <a:pPr indent="-522660" lvl="1" marL="1524351" marR="0" rtl="0" algn="l">
              <a:spcBef>
                <a:spcPts val="289"/>
              </a:spcBef>
              <a:spcAft>
                <a:spcPts val="0"/>
              </a:spcAft>
              <a:buClr>
                <a:srgbClr val="00AA73"/>
              </a:buClr>
              <a:buSzPts val="2064"/>
              <a:buFont typeface="Calibri"/>
              <a:buChar char="▪"/>
            </a:pPr>
            <a:r>
              <a:rPr b="0" i="0" lang="en-US" sz="2721" u="none" cap="none" strike="noStrike">
                <a:solidFill>
                  <a:srgbClr val="1D4956"/>
                </a:solidFill>
                <a:latin typeface="Open Sans"/>
                <a:ea typeface="Open Sans"/>
                <a:cs typeface="Open Sans"/>
                <a:sym typeface="Open Sans"/>
              </a:rPr>
              <a:t>Aggregates</a:t>
            </a:r>
            <a:endParaRPr/>
          </a:p>
          <a:p>
            <a:pPr indent="-522660" lvl="1" marL="1524351" marR="0" rtl="0" algn="l">
              <a:spcBef>
                <a:spcPts val="460"/>
              </a:spcBef>
              <a:spcAft>
                <a:spcPts val="0"/>
              </a:spcAft>
              <a:buClr>
                <a:srgbClr val="00AA73"/>
              </a:buClr>
              <a:buSzPts val="2064"/>
              <a:buFont typeface="Calibri"/>
              <a:buChar char="▪"/>
            </a:pPr>
            <a:r>
              <a:rPr b="0" i="0" lang="en-US" sz="2721" u="none" cap="none" strike="noStrike">
                <a:solidFill>
                  <a:srgbClr val="1D4956"/>
                </a:solidFill>
                <a:latin typeface="Open Sans"/>
                <a:ea typeface="Open Sans"/>
                <a:cs typeface="Open Sans"/>
                <a:sym typeface="Open Sans"/>
              </a:rPr>
              <a:t>Joins</a:t>
            </a:r>
            <a:endParaRPr/>
          </a:p>
          <a:p>
            <a:pPr indent="-571500" lvl="0" marL="855953" marR="0" rtl="0" algn="l">
              <a:spcBef>
                <a:spcPts val="440"/>
              </a:spcBef>
              <a:spcAft>
                <a:spcPts val="0"/>
              </a:spcAft>
              <a:buClr>
                <a:srgbClr val="00AA73"/>
              </a:buClr>
              <a:buSzPts val="2064"/>
              <a:buFont typeface="Calibri"/>
              <a:buChar char="▪"/>
            </a:pPr>
            <a:r>
              <a:rPr lang="en-US" sz="2721">
                <a:solidFill>
                  <a:srgbClr val="1D4956"/>
                </a:solidFill>
                <a:latin typeface="Open Sans"/>
                <a:ea typeface="Open Sans"/>
                <a:cs typeface="Open Sans"/>
                <a:sym typeface="Open Sans"/>
              </a:rPr>
              <a:t>Ordering Requirements (Sort)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3"/>
          <p:cNvSpPr txBox="1"/>
          <p:nvPr>
            <p:ph type="title"/>
          </p:nvPr>
        </p:nvSpPr>
        <p:spPr>
          <a:xfrm>
            <a:off x="742685" y="5167987"/>
            <a:ext cx="13953327" cy="872856"/>
          </a:xfrm>
          <a:prstGeom prst="rect">
            <a:avLst/>
          </a:prstGeom>
          <a:noFill/>
          <a:ln>
            <a:noFill/>
          </a:ln>
        </p:spPr>
        <p:txBody>
          <a:bodyPr anchorCtr="0" anchor="ctr" bIns="0" lIns="0" spcFirstLastPara="1" rIns="0" wrap="square" tIns="17450">
            <a:spAutoFit/>
          </a:bodyPr>
          <a:lstStyle/>
          <a:p>
            <a:pPr indent="0" lvl="0" marL="17451" marR="6980" rtl="0" algn="ctr">
              <a:lnSpc>
                <a:spcPct val="221801"/>
              </a:lnSpc>
              <a:spcBef>
                <a:spcPts val="0"/>
              </a:spcBef>
              <a:spcAft>
                <a:spcPts val="0"/>
              </a:spcAft>
              <a:buClr>
                <a:srgbClr val="3F3F3F"/>
              </a:buClr>
              <a:buSzPts val="4400"/>
              <a:buFont typeface="Open Sans"/>
              <a:buNone/>
            </a:pPr>
            <a:r>
              <a:rPr b="1" lang="en-US" sz="3463">
                <a:solidFill>
                  <a:srgbClr val="3F3F3F"/>
                </a:solidFill>
                <a:latin typeface="Open Sans"/>
                <a:ea typeface="Open Sans"/>
                <a:cs typeface="Open Sans"/>
                <a:sym typeface="Open Sans"/>
              </a:rPr>
              <a:t>Let’s start with the basics: Read/Write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4"/>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Row-based Scan CSV and Write to Delta Lake</a:t>
            </a:r>
            <a:endParaRPr/>
          </a:p>
          <a:p>
            <a:pPr indent="0" lvl="0" marL="26177" rtl="0" algn="ctr">
              <a:lnSpc>
                <a:spcPct val="100000"/>
              </a:lnSpc>
              <a:spcBef>
                <a:spcPts val="790"/>
              </a:spcBef>
              <a:spcAft>
                <a:spcPts val="0"/>
              </a:spcAft>
              <a:buClr>
                <a:srgbClr val="FBAA19"/>
              </a:buClr>
              <a:buSzPts val="4400"/>
              <a:buNone/>
            </a:pPr>
            <a:r>
              <a:rPr b="1" lang="en-US" sz="3298">
                <a:solidFill>
                  <a:srgbClr val="FBAA19"/>
                </a:solidFill>
              </a:rPr>
              <a:t>No dataframe transformations apart from read/write</a:t>
            </a:r>
            <a:endParaRPr b="1" sz="3298"/>
          </a:p>
        </p:txBody>
      </p:sp>
      <p:sp>
        <p:nvSpPr>
          <p:cNvPr id="630" name="Google Shape;630;p34"/>
          <p:cNvSpPr txBox="1"/>
          <p:nvPr/>
        </p:nvSpPr>
        <p:spPr>
          <a:xfrm>
            <a:off x="742680" y="3436941"/>
            <a:ext cx="7888067" cy="4130791"/>
          </a:xfrm>
          <a:prstGeom prst="rect">
            <a:avLst/>
          </a:prstGeom>
          <a:noFill/>
          <a:ln>
            <a:noFill/>
          </a:ln>
        </p:spPr>
        <p:txBody>
          <a:bodyPr anchorCtr="0" anchor="t" bIns="0" lIns="0" spcFirstLastPara="1" rIns="0" wrap="square" tIns="105575">
            <a:spAutoFit/>
          </a:bodyPr>
          <a:lstStyle/>
          <a:p>
            <a:pPr indent="0" lvl="0" marL="17451" marR="0" rtl="0" algn="l">
              <a:spcBef>
                <a:spcPts val="0"/>
              </a:spcBef>
              <a:spcAft>
                <a:spcPts val="0"/>
              </a:spcAft>
              <a:buNone/>
            </a:pPr>
            <a:r>
              <a:rPr lang="en-US" sz="2748">
                <a:solidFill>
                  <a:srgbClr val="001544"/>
                </a:solidFill>
                <a:latin typeface="Consolas"/>
                <a:ea typeface="Consolas"/>
                <a:cs typeface="Consolas"/>
                <a:sym typeface="Consolas"/>
              </a:rPr>
              <a:t>spark</a:t>
            </a:r>
            <a:endParaRPr sz="2748">
              <a:solidFill>
                <a:schemeClr val="dk1"/>
              </a:solidFill>
              <a:latin typeface="Consolas"/>
              <a:ea typeface="Consolas"/>
              <a:cs typeface="Consolas"/>
              <a:sym typeface="Consolas"/>
            </a:endParaRPr>
          </a:p>
          <a:p>
            <a:pPr indent="0" lvl="0" marL="410100" marR="0" rtl="0" algn="l">
              <a:spcBef>
                <a:spcPts val="687"/>
              </a:spcBef>
              <a:spcAft>
                <a:spcPts val="0"/>
              </a:spcAft>
              <a:buNone/>
            </a:pPr>
            <a:r>
              <a:rPr lang="en-US" sz="2748">
                <a:solidFill>
                  <a:srgbClr val="001544"/>
                </a:solidFill>
                <a:latin typeface="Consolas"/>
                <a:ea typeface="Consolas"/>
                <a:cs typeface="Consolas"/>
                <a:sym typeface="Consolas"/>
              </a:rPr>
              <a:t>.read</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1544"/>
                </a:solidFill>
                <a:latin typeface="Consolas"/>
                <a:ea typeface="Consolas"/>
                <a:cs typeface="Consolas"/>
                <a:sym typeface="Consolas"/>
              </a:rPr>
              <a:t>.format("csv")</a:t>
            </a:r>
            <a:endParaRPr sz="2748">
              <a:solidFill>
                <a:schemeClr val="dk1"/>
              </a:solidFill>
              <a:latin typeface="Consolas"/>
              <a:ea typeface="Consolas"/>
              <a:cs typeface="Consolas"/>
              <a:sym typeface="Consolas"/>
            </a:endParaRPr>
          </a:p>
          <a:p>
            <a:pPr indent="0" lvl="0" marL="410100" marR="0" rtl="0" algn="l">
              <a:spcBef>
                <a:spcPts val="660"/>
              </a:spcBef>
              <a:spcAft>
                <a:spcPts val="0"/>
              </a:spcAft>
              <a:buNone/>
            </a:pPr>
            <a:r>
              <a:rPr lang="en-US" sz="2748">
                <a:solidFill>
                  <a:srgbClr val="001544"/>
                </a:solidFill>
                <a:latin typeface="Consolas"/>
                <a:ea typeface="Consolas"/>
                <a:cs typeface="Consolas"/>
                <a:sym typeface="Consolas"/>
              </a:rPr>
              <a:t>.option("header", True)</a:t>
            </a:r>
            <a:endParaRPr sz="2748">
              <a:solidFill>
                <a:schemeClr val="dk1"/>
              </a:solidFill>
              <a:latin typeface="Consolas"/>
              <a:ea typeface="Consolas"/>
              <a:cs typeface="Consolas"/>
              <a:sym typeface="Consolas"/>
            </a:endParaRPr>
          </a:p>
          <a:p>
            <a:pPr indent="0" lvl="0" marL="410100" marR="0" rtl="0" algn="l">
              <a:spcBef>
                <a:spcPts val="824"/>
              </a:spcBef>
              <a:spcAft>
                <a:spcPts val="0"/>
              </a:spcAft>
              <a:buNone/>
            </a:pPr>
            <a:r>
              <a:rPr lang="en-US" sz="2748">
                <a:solidFill>
                  <a:srgbClr val="001544"/>
                </a:solidFill>
                <a:latin typeface="Consolas"/>
                <a:ea typeface="Consolas"/>
                <a:cs typeface="Consolas"/>
                <a:sym typeface="Consolas"/>
              </a:rPr>
              <a:t>.load("/databricks-datasets/airlines")</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AA73"/>
                </a:solidFill>
                <a:latin typeface="Consolas"/>
                <a:ea typeface="Consolas"/>
                <a:cs typeface="Consolas"/>
                <a:sym typeface="Consolas"/>
              </a:rPr>
              <a:t>.write</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AA73"/>
                </a:solidFill>
                <a:latin typeface="Consolas"/>
                <a:ea typeface="Consolas"/>
                <a:cs typeface="Consolas"/>
                <a:sym typeface="Consolas"/>
              </a:rPr>
              <a:t>.format("delta")</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AA73"/>
                </a:solidFill>
                <a:latin typeface="Consolas"/>
                <a:ea typeface="Consolas"/>
                <a:cs typeface="Consolas"/>
                <a:sym typeface="Consolas"/>
              </a:rPr>
              <a:t>.save("/tmp/airlines_delta")</a:t>
            </a:r>
            <a:endParaRPr sz="2748">
              <a:solidFill>
                <a:schemeClr val="dk1"/>
              </a:solidFill>
              <a:latin typeface="Consolas"/>
              <a:ea typeface="Consolas"/>
              <a:cs typeface="Consolas"/>
              <a:sym typeface="Consolas"/>
            </a:endParaRPr>
          </a:p>
        </p:txBody>
      </p:sp>
      <p:pic>
        <p:nvPicPr>
          <p:cNvPr id="631" name="Google Shape;631;p34"/>
          <p:cNvPicPr preferRelativeResize="0"/>
          <p:nvPr/>
        </p:nvPicPr>
        <p:blipFill rotWithShape="1">
          <a:blip r:embed="rId3">
            <a:alphaModFix/>
          </a:blip>
          <a:srcRect b="0" l="0" r="0" t="0"/>
          <a:stretch/>
        </p:blipFill>
        <p:spPr>
          <a:xfrm>
            <a:off x="10500203" y="3447413"/>
            <a:ext cx="7367315" cy="799974"/>
          </a:xfrm>
          <a:prstGeom prst="rect">
            <a:avLst/>
          </a:prstGeom>
          <a:noFill/>
          <a:ln>
            <a:noFill/>
          </a:ln>
        </p:spPr>
      </p:pic>
      <p:pic>
        <p:nvPicPr>
          <p:cNvPr id="632" name="Google Shape;632;p34"/>
          <p:cNvPicPr preferRelativeResize="0"/>
          <p:nvPr/>
        </p:nvPicPr>
        <p:blipFill rotWithShape="1">
          <a:blip r:embed="rId4">
            <a:alphaModFix/>
          </a:blip>
          <a:srcRect b="0" l="0" r="0" t="0"/>
          <a:stretch/>
        </p:blipFill>
        <p:spPr>
          <a:xfrm>
            <a:off x="9654156" y="4925900"/>
            <a:ext cx="9155742" cy="4381018"/>
          </a:xfrm>
          <a:prstGeom prst="rect">
            <a:avLst/>
          </a:prstGeom>
          <a:noFill/>
          <a:ln>
            <a:noFill/>
          </a:ln>
        </p:spPr>
      </p:pic>
      <p:sp>
        <p:nvSpPr>
          <p:cNvPr id="633" name="Google Shape;633;p34"/>
          <p:cNvSpPr txBox="1"/>
          <p:nvPr/>
        </p:nvSpPr>
        <p:spPr>
          <a:xfrm>
            <a:off x="9739145" y="3568177"/>
            <a:ext cx="422326"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Q1</a:t>
            </a:r>
            <a:endParaRPr sz="3298">
              <a:solidFill>
                <a:schemeClr val="dk1"/>
              </a:solidFill>
              <a:latin typeface="Tahoma"/>
              <a:ea typeface="Tahoma"/>
              <a:cs typeface="Tahoma"/>
              <a:sym typeface="Tahoma"/>
            </a:endParaRPr>
          </a:p>
        </p:txBody>
      </p:sp>
      <p:sp>
        <p:nvSpPr>
          <p:cNvPr id="634" name="Google Shape;634;p34"/>
          <p:cNvSpPr txBox="1"/>
          <p:nvPr/>
        </p:nvSpPr>
        <p:spPr>
          <a:xfrm>
            <a:off x="9040851" y="4891696"/>
            <a:ext cx="542741" cy="1739668"/>
          </a:xfrm>
          <a:prstGeom prst="rect">
            <a:avLst/>
          </a:prstGeom>
          <a:noFill/>
          <a:ln>
            <a:noFill/>
          </a:ln>
        </p:spPr>
        <p:txBody>
          <a:bodyPr anchorCtr="0" anchor="t" bIns="0" lIns="0" spcFirstLastPara="1" rIns="0" wrap="square" tIns="113425">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Q2</a:t>
            </a:r>
            <a:endParaRPr sz="3298">
              <a:solidFill>
                <a:schemeClr val="dk1"/>
              </a:solidFill>
              <a:latin typeface="Tahoma"/>
              <a:ea typeface="Tahoma"/>
              <a:cs typeface="Tahoma"/>
              <a:sym typeface="Tahoma"/>
            </a:endParaRPr>
          </a:p>
          <a:p>
            <a:pPr indent="0" lvl="0" marL="339423" marR="0" rtl="0" algn="l">
              <a:spcBef>
                <a:spcPts val="763"/>
              </a:spcBef>
              <a:spcAft>
                <a:spcPts val="0"/>
              </a:spcAft>
              <a:buNone/>
            </a:pPr>
            <a:r>
              <a:rPr lang="en-US" sz="3298">
                <a:solidFill>
                  <a:srgbClr val="00AA73"/>
                </a:solidFill>
                <a:latin typeface="Tahoma"/>
                <a:ea typeface="Tahoma"/>
                <a:cs typeface="Tahoma"/>
                <a:sym typeface="Tahoma"/>
              </a:rPr>
              <a:t>1</a:t>
            </a:r>
            <a:endParaRPr sz="3298">
              <a:solidFill>
                <a:schemeClr val="dk1"/>
              </a:solidFill>
              <a:latin typeface="Tahoma"/>
              <a:ea typeface="Tahoma"/>
              <a:cs typeface="Tahoma"/>
              <a:sym typeface="Tahoma"/>
            </a:endParaRPr>
          </a:p>
          <a:p>
            <a:pPr indent="0" lvl="0" marL="300158" marR="0" rtl="0" algn="l">
              <a:spcBef>
                <a:spcPts val="0"/>
              </a:spcBef>
              <a:spcAft>
                <a:spcPts val="0"/>
              </a:spcAft>
              <a:buNone/>
            </a:pPr>
            <a:r>
              <a:rPr lang="en-US" sz="3298">
                <a:solidFill>
                  <a:srgbClr val="00AA73"/>
                </a:solidFill>
                <a:latin typeface="Tahoma"/>
                <a:ea typeface="Tahoma"/>
                <a:cs typeface="Tahoma"/>
                <a:sym typeface="Tahoma"/>
              </a:rPr>
              <a:t>2</a:t>
            </a:r>
            <a:endParaRPr sz="3298">
              <a:solidFill>
                <a:schemeClr val="dk1"/>
              </a:solidFill>
              <a:latin typeface="Tahoma"/>
              <a:ea typeface="Tahoma"/>
              <a:cs typeface="Tahoma"/>
              <a:sym typeface="Tahoma"/>
            </a:endParaRPr>
          </a:p>
        </p:txBody>
      </p:sp>
      <p:sp>
        <p:nvSpPr>
          <p:cNvPr id="635" name="Google Shape;635;p34"/>
          <p:cNvSpPr txBox="1"/>
          <p:nvPr/>
        </p:nvSpPr>
        <p:spPr>
          <a:xfrm>
            <a:off x="9321176" y="8079033"/>
            <a:ext cx="266135" cy="1032643"/>
          </a:xfrm>
          <a:prstGeom prst="rect">
            <a:avLst/>
          </a:prstGeom>
          <a:noFill/>
          <a:ln>
            <a:noFill/>
          </a:ln>
        </p:spPr>
        <p:txBody>
          <a:bodyPr anchorCtr="0" anchor="t" bIns="0" lIns="0" spcFirstLastPara="1" rIns="0" wrap="square" tIns="17450">
            <a:spAutoFit/>
          </a:bodyPr>
          <a:lstStyle/>
          <a:p>
            <a:pPr indent="0" lvl="0" marL="25304" marR="0" rtl="0" algn="l">
              <a:spcBef>
                <a:spcPts val="0"/>
              </a:spcBef>
              <a:spcAft>
                <a:spcPts val="0"/>
              </a:spcAft>
              <a:buNone/>
            </a:pPr>
            <a:r>
              <a:rPr lang="en-US" sz="3298">
                <a:solidFill>
                  <a:srgbClr val="00AA73"/>
                </a:solidFill>
                <a:latin typeface="Tahoma"/>
                <a:ea typeface="Tahoma"/>
                <a:cs typeface="Tahoma"/>
                <a:sym typeface="Tahoma"/>
              </a:rPr>
              <a:t>3</a:t>
            </a:r>
            <a:endParaRPr sz="3298">
              <a:solidFill>
                <a:schemeClr val="dk1"/>
              </a:solidFill>
              <a:latin typeface="Tahoma"/>
              <a:ea typeface="Tahoma"/>
              <a:cs typeface="Tahoma"/>
              <a:sym typeface="Tahoma"/>
            </a:endParaRPr>
          </a:p>
          <a:p>
            <a:pPr indent="0" lvl="0" marL="17451" marR="0" rtl="0" algn="l">
              <a:spcBef>
                <a:spcPts val="34"/>
              </a:spcBef>
              <a:spcAft>
                <a:spcPts val="0"/>
              </a:spcAft>
              <a:buNone/>
            </a:pPr>
            <a:r>
              <a:rPr lang="en-US" sz="3298">
                <a:solidFill>
                  <a:srgbClr val="00AA73"/>
                </a:solidFill>
                <a:latin typeface="Tahoma"/>
                <a:ea typeface="Tahoma"/>
                <a:cs typeface="Tahoma"/>
                <a:sym typeface="Tahoma"/>
              </a:rPr>
              <a:t>4</a:t>
            </a:r>
            <a:endParaRPr sz="3298">
              <a:solidFill>
                <a:schemeClr val="dk1"/>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35"/>
          <p:cNvPicPr preferRelativeResize="0"/>
          <p:nvPr/>
        </p:nvPicPr>
        <p:blipFill rotWithShape="1">
          <a:blip r:embed="rId3">
            <a:alphaModFix/>
          </a:blip>
          <a:srcRect b="0" l="0" r="0" t="0"/>
          <a:stretch/>
        </p:blipFill>
        <p:spPr>
          <a:xfrm>
            <a:off x="10965112" y="4586644"/>
            <a:ext cx="6253211" cy="5717102"/>
          </a:xfrm>
          <a:prstGeom prst="rect">
            <a:avLst/>
          </a:prstGeom>
          <a:noFill/>
          <a:ln>
            <a:noFill/>
          </a:ln>
        </p:spPr>
      </p:pic>
      <p:sp>
        <p:nvSpPr>
          <p:cNvPr id="641" name="Google Shape;641;p35"/>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Columnar Scan Delta Lake and Write to Delta Lake</a:t>
            </a:r>
            <a:endParaRPr/>
          </a:p>
          <a:p>
            <a:pPr indent="0" lvl="0" marL="26177" rtl="0" algn="ctr">
              <a:lnSpc>
                <a:spcPct val="100000"/>
              </a:lnSpc>
              <a:spcBef>
                <a:spcPts val="790"/>
              </a:spcBef>
              <a:spcAft>
                <a:spcPts val="0"/>
              </a:spcAft>
              <a:buClr>
                <a:srgbClr val="FBAA19"/>
              </a:buClr>
              <a:buSzPts val="4400"/>
              <a:buNone/>
            </a:pPr>
            <a:r>
              <a:rPr b="1" lang="en-US" sz="3298">
                <a:solidFill>
                  <a:srgbClr val="FBAA19"/>
                </a:solidFill>
              </a:rPr>
              <a:t>High level</a:t>
            </a:r>
            <a:endParaRPr b="1" sz="3298"/>
          </a:p>
        </p:txBody>
      </p:sp>
      <p:sp>
        <p:nvSpPr>
          <p:cNvPr id="642" name="Google Shape;642;p35"/>
          <p:cNvSpPr txBox="1"/>
          <p:nvPr/>
        </p:nvSpPr>
        <p:spPr>
          <a:xfrm>
            <a:off x="742681" y="3436940"/>
            <a:ext cx="4157814" cy="2592870"/>
          </a:xfrm>
          <a:prstGeom prst="rect">
            <a:avLst/>
          </a:prstGeom>
          <a:noFill/>
          <a:ln>
            <a:noFill/>
          </a:ln>
        </p:spPr>
        <p:txBody>
          <a:bodyPr anchorCtr="0" anchor="t" bIns="0" lIns="0" spcFirstLastPara="1" rIns="0" wrap="square" tIns="105575">
            <a:spAutoFit/>
          </a:bodyPr>
          <a:lstStyle/>
          <a:p>
            <a:pPr indent="0" lvl="0" marL="17451" marR="0" rtl="0" algn="l">
              <a:spcBef>
                <a:spcPts val="0"/>
              </a:spcBef>
              <a:spcAft>
                <a:spcPts val="0"/>
              </a:spcAft>
              <a:buNone/>
            </a:pPr>
            <a:r>
              <a:rPr lang="en-US" sz="2748">
                <a:solidFill>
                  <a:srgbClr val="001544"/>
                </a:solidFill>
                <a:latin typeface="Consolas"/>
                <a:ea typeface="Consolas"/>
                <a:cs typeface="Consolas"/>
                <a:sym typeface="Consolas"/>
              </a:rPr>
              <a:t>spark</a:t>
            </a:r>
            <a:endParaRPr sz="2748">
              <a:solidFill>
                <a:schemeClr val="dk1"/>
              </a:solidFill>
              <a:latin typeface="Consolas"/>
              <a:ea typeface="Consolas"/>
              <a:cs typeface="Consolas"/>
              <a:sym typeface="Consolas"/>
            </a:endParaRPr>
          </a:p>
          <a:p>
            <a:pPr indent="0" lvl="0" marL="410100" marR="0" rtl="0" algn="l">
              <a:spcBef>
                <a:spcPts val="687"/>
              </a:spcBef>
              <a:spcAft>
                <a:spcPts val="0"/>
              </a:spcAft>
              <a:buNone/>
            </a:pPr>
            <a:r>
              <a:rPr lang="en-US" sz="2748">
                <a:solidFill>
                  <a:srgbClr val="001544"/>
                </a:solidFill>
                <a:latin typeface="Consolas"/>
                <a:ea typeface="Consolas"/>
                <a:cs typeface="Consolas"/>
                <a:sym typeface="Consolas"/>
              </a:rPr>
              <a:t>.read</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1544"/>
                </a:solidFill>
                <a:latin typeface="Consolas"/>
                <a:ea typeface="Consolas"/>
                <a:cs typeface="Consolas"/>
                <a:sym typeface="Consolas"/>
              </a:rPr>
              <a:t>.format("delta")</a:t>
            </a:r>
            <a:endParaRPr sz="2748">
              <a:solidFill>
                <a:schemeClr val="dk1"/>
              </a:solidFill>
              <a:latin typeface="Consolas"/>
              <a:ea typeface="Consolas"/>
              <a:cs typeface="Consolas"/>
              <a:sym typeface="Consolas"/>
            </a:endParaRPr>
          </a:p>
          <a:p>
            <a:pPr indent="0" lvl="0" marL="410100" marR="0" rtl="0" algn="l">
              <a:spcBef>
                <a:spcPts val="660"/>
              </a:spcBef>
              <a:spcAft>
                <a:spcPts val="0"/>
              </a:spcAft>
              <a:buNone/>
            </a:pPr>
            <a:r>
              <a:rPr lang="en-US" sz="2748">
                <a:solidFill>
                  <a:srgbClr val="001544"/>
                </a:solidFill>
                <a:latin typeface="Consolas"/>
                <a:ea typeface="Consolas"/>
                <a:cs typeface="Consolas"/>
                <a:sym typeface="Consolas"/>
              </a:rPr>
              <a:t>.load("...path...")</a:t>
            </a:r>
            <a:endParaRPr sz="2748">
              <a:solidFill>
                <a:schemeClr val="dk1"/>
              </a:solidFill>
              <a:latin typeface="Consolas"/>
              <a:ea typeface="Consolas"/>
              <a:cs typeface="Consolas"/>
              <a:sym typeface="Consolas"/>
            </a:endParaRPr>
          </a:p>
          <a:p>
            <a:pPr indent="0" lvl="0" marL="410100" marR="0" rtl="0" algn="l">
              <a:spcBef>
                <a:spcPts val="824"/>
              </a:spcBef>
              <a:spcAft>
                <a:spcPts val="0"/>
              </a:spcAft>
              <a:buNone/>
            </a:pPr>
            <a:r>
              <a:rPr lang="en-US" sz="2748">
                <a:solidFill>
                  <a:srgbClr val="00AA73"/>
                </a:solidFill>
                <a:latin typeface="Consolas"/>
                <a:ea typeface="Consolas"/>
                <a:cs typeface="Consolas"/>
                <a:sym typeface="Consolas"/>
              </a:rPr>
              <a:t>.write</a:t>
            </a:r>
            <a:endParaRPr sz="2748">
              <a:solidFill>
                <a:schemeClr val="dk1"/>
              </a:solidFill>
              <a:latin typeface="Consolas"/>
              <a:ea typeface="Consolas"/>
              <a:cs typeface="Consolas"/>
              <a:sym typeface="Consolas"/>
            </a:endParaRPr>
          </a:p>
        </p:txBody>
      </p:sp>
      <p:sp>
        <p:nvSpPr>
          <p:cNvPr id="643" name="Google Shape;643;p35"/>
          <p:cNvSpPr txBox="1"/>
          <p:nvPr/>
        </p:nvSpPr>
        <p:spPr>
          <a:xfrm>
            <a:off x="1135339" y="5983460"/>
            <a:ext cx="4550472" cy="1041244"/>
          </a:xfrm>
          <a:prstGeom prst="rect">
            <a:avLst/>
          </a:prstGeom>
          <a:noFill/>
          <a:ln>
            <a:noFill/>
          </a:ln>
        </p:spPr>
        <p:txBody>
          <a:bodyPr anchorCtr="0" anchor="t" bIns="0" lIns="0" spcFirstLastPara="1" rIns="0" wrap="square" tIns="104700">
            <a:spAutoFit/>
          </a:bodyPr>
          <a:lstStyle/>
          <a:p>
            <a:pPr indent="0" lvl="0" marL="17451" marR="0" rtl="0" algn="l">
              <a:spcBef>
                <a:spcPts val="0"/>
              </a:spcBef>
              <a:spcAft>
                <a:spcPts val="0"/>
              </a:spcAft>
              <a:buNone/>
            </a:pPr>
            <a:r>
              <a:rPr lang="en-US" sz="2748">
                <a:solidFill>
                  <a:srgbClr val="00AA73"/>
                </a:solidFill>
                <a:latin typeface="Consolas"/>
                <a:ea typeface="Consolas"/>
                <a:cs typeface="Consolas"/>
                <a:sym typeface="Consolas"/>
              </a:rPr>
              <a:t>.format("delta")</a:t>
            </a:r>
            <a:endParaRPr sz="2748">
              <a:solidFill>
                <a:schemeClr val="dk1"/>
              </a:solidFill>
              <a:latin typeface="Consolas"/>
              <a:ea typeface="Consolas"/>
              <a:cs typeface="Consolas"/>
              <a:sym typeface="Consolas"/>
            </a:endParaRPr>
          </a:p>
          <a:p>
            <a:pPr indent="0" lvl="0" marL="17451" marR="0" rtl="0" algn="l">
              <a:spcBef>
                <a:spcPts val="694"/>
              </a:spcBef>
              <a:spcAft>
                <a:spcPts val="0"/>
              </a:spcAft>
              <a:buNone/>
            </a:pPr>
            <a:r>
              <a:rPr lang="en-US" sz="2748">
                <a:solidFill>
                  <a:srgbClr val="00AA73"/>
                </a:solidFill>
                <a:latin typeface="Consolas"/>
                <a:ea typeface="Consolas"/>
                <a:cs typeface="Consolas"/>
                <a:sym typeface="Consolas"/>
              </a:rPr>
              <a:t>.save("/tmp/..._delta")</a:t>
            </a:r>
            <a:endParaRPr sz="2748">
              <a:solidFill>
                <a:schemeClr val="dk1"/>
              </a:solidFill>
              <a:latin typeface="Consolas"/>
              <a:ea typeface="Consolas"/>
              <a:cs typeface="Consolas"/>
              <a:sym typeface="Consolas"/>
            </a:endParaRPr>
          </a:p>
        </p:txBody>
      </p:sp>
      <p:pic>
        <p:nvPicPr>
          <p:cNvPr id="644" name="Google Shape;644;p35"/>
          <p:cNvPicPr preferRelativeResize="0"/>
          <p:nvPr/>
        </p:nvPicPr>
        <p:blipFill rotWithShape="1">
          <a:blip r:embed="rId4">
            <a:alphaModFix/>
          </a:blip>
          <a:srcRect b="0" l="0" r="0" t="0"/>
          <a:stretch/>
        </p:blipFill>
        <p:spPr>
          <a:xfrm>
            <a:off x="10500203" y="3447413"/>
            <a:ext cx="7367315" cy="799974"/>
          </a:xfrm>
          <a:prstGeom prst="rect">
            <a:avLst/>
          </a:prstGeom>
          <a:noFill/>
          <a:ln>
            <a:noFill/>
          </a:ln>
        </p:spPr>
      </p:pic>
      <p:sp>
        <p:nvSpPr>
          <p:cNvPr id="645" name="Google Shape;645;p35"/>
          <p:cNvSpPr txBox="1"/>
          <p:nvPr/>
        </p:nvSpPr>
        <p:spPr>
          <a:xfrm>
            <a:off x="9739145" y="3568177"/>
            <a:ext cx="422326"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Q1</a:t>
            </a:r>
            <a:endParaRPr sz="3298">
              <a:solidFill>
                <a:schemeClr val="dk1"/>
              </a:solidFill>
              <a:latin typeface="Tahoma"/>
              <a:ea typeface="Tahoma"/>
              <a:cs typeface="Tahoma"/>
              <a:sym typeface="Tahoma"/>
            </a:endParaRPr>
          </a:p>
        </p:txBody>
      </p:sp>
      <p:sp>
        <p:nvSpPr>
          <p:cNvPr id="646" name="Google Shape;646;p35"/>
          <p:cNvSpPr txBox="1"/>
          <p:nvPr/>
        </p:nvSpPr>
        <p:spPr>
          <a:xfrm>
            <a:off x="11198970" y="4711596"/>
            <a:ext cx="499985"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Q2</a:t>
            </a:r>
            <a:endParaRPr sz="3298">
              <a:solidFill>
                <a:schemeClr val="dk1"/>
              </a:solidFill>
              <a:latin typeface="Tahoma"/>
              <a:ea typeface="Tahoma"/>
              <a:cs typeface="Tahoma"/>
              <a:sym typeface="Tahoma"/>
            </a:endParaRPr>
          </a:p>
        </p:txBody>
      </p:sp>
      <p:sp>
        <p:nvSpPr>
          <p:cNvPr id="647" name="Google Shape;647;p35"/>
          <p:cNvSpPr/>
          <p:nvPr/>
        </p:nvSpPr>
        <p:spPr>
          <a:xfrm>
            <a:off x="7208874" y="8054980"/>
            <a:ext cx="4800028" cy="1287919"/>
          </a:xfrm>
          <a:custGeom>
            <a:rect b="b" l="l" r="r" t="t"/>
            <a:pathLst>
              <a:path extrusionOk="0" h="937259" w="3493134">
                <a:moveTo>
                  <a:pt x="3024182" y="0"/>
                </a:moveTo>
                <a:lnTo>
                  <a:pt x="3024182" y="234269"/>
                </a:lnTo>
                <a:lnTo>
                  <a:pt x="0" y="234269"/>
                </a:lnTo>
                <a:lnTo>
                  <a:pt x="0" y="702811"/>
                </a:lnTo>
                <a:lnTo>
                  <a:pt x="3024182" y="702811"/>
                </a:lnTo>
                <a:lnTo>
                  <a:pt x="3024182" y="937080"/>
                </a:lnTo>
                <a:lnTo>
                  <a:pt x="3492719" y="468542"/>
                </a:lnTo>
                <a:lnTo>
                  <a:pt x="3024182"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648" name="Google Shape;648;p35"/>
          <p:cNvSpPr txBox="1"/>
          <p:nvPr/>
        </p:nvSpPr>
        <p:spPr>
          <a:xfrm>
            <a:off x="7342179" y="8340109"/>
            <a:ext cx="3940543" cy="687016"/>
          </a:xfrm>
          <a:prstGeom prst="rect">
            <a:avLst/>
          </a:prstGeom>
          <a:noFill/>
          <a:ln>
            <a:noFill/>
          </a:ln>
        </p:spPr>
        <p:txBody>
          <a:bodyPr anchorCtr="0" anchor="t" bIns="0" lIns="0" spcFirstLastPara="1" rIns="0" wrap="square" tIns="45350">
            <a:spAutoFit/>
          </a:bodyPr>
          <a:lstStyle/>
          <a:p>
            <a:pPr indent="0" lvl="0" marL="17451" marR="6980" rtl="0" algn="l">
              <a:lnSpc>
                <a:spcPct val="112460"/>
              </a:lnSpc>
              <a:spcBef>
                <a:spcPts val="0"/>
              </a:spcBef>
              <a:spcAft>
                <a:spcPts val="0"/>
              </a:spcAft>
              <a:buNone/>
            </a:pPr>
            <a:r>
              <a:rPr lang="en-US" sz="2199">
                <a:solidFill>
                  <a:srgbClr val="FFFFFF"/>
                </a:solidFill>
                <a:latin typeface="Calibri"/>
                <a:ea typeface="Calibri"/>
                <a:cs typeface="Calibri"/>
                <a:sym typeface="Calibri"/>
              </a:rPr>
              <a:t>Parquet is Columnar, while Spark is row-based</a:t>
            </a:r>
            <a:endParaRPr sz="2199">
              <a:solidFill>
                <a:schemeClr val="dk1"/>
              </a:solidFill>
              <a:latin typeface="Calibri"/>
              <a:ea typeface="Calibri"/>
              <a:cs typeface="Calibri"/>
              <a:sym typeface="Calibri"/>
            </a:endParaRPr>
          </a:p>
        </p:txBody>
      </p:sp>
      <p:sp>
        <p:nvSpPr>
          <p:cNvPr id="649" name="Google Shape;649;p35"/>
          <p:cNvSpPr/>
          <p:nvPr/>
        </p:nvSpPr>
        <p:spPr>
          <a:xfrm>
            <a:off x="7208874" y="6082331"/>
            <a:ext cx="3758175" cy="1287919"/>
          </a:xfrm>
          <a:custGeom>
            <a:rect b="b" l="l" r="r" t="t"/>
            <a:pathLst>
              <a:path extrusionOk="0" h="937260" w="2734945">
                <a:moveTo>
                  <a:pt x="2266382" y="0"/>
                </a:moveTo>
                <a:lnTo>
                  <a:pt x="2266382" y="234269"/>
                </a:lnTo>
                <a:lnTo>
                  <a:pt x="0" y="234269"/>
                </a:lnTo>
                <a:lnTo>
                  <a:pt x="0" y="702810"/>
                </a:lnTo>
                <a:lnTo>
                  <a:pt x="2266382" y="702810"/>
                </a:lnTo>
                <a:lnTo>
                  <a:pt x="2266382" y="937079"/>
                </a:lnTo>
                <a:lnTo>
                  <a:pt x="2734919" y="468541"/>
                </a:lnTo>
                <a:lnTo>
                  <a:pt x="2266382"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650" name="Google Shape;650;p35"/>
          <p:cNvSpPr txBox="1"/>
          <p:nvPr/>
        </p:nvSpPr>
        <p:spPr>
          <a:xfrm>
            <a:off x="7342180" y="6367392"/>
            <a:ext cx="2240769" cy="687016"/>
          </a:xfrm>
          <a:prstGeom prst="rect">
            <a:avLst/>
          </a:prstGeom>
          <a:noFill/>
          <a:ln>
            <a:noFill/>
          </a:ln>
        </p:spPr>
        <p:txBody>
          <a:bodyPr anchorCtr="0" anchor="t" bIns="0" lIns="0" spcFirstLastPara="1" rIns="0" wrap="square" tIns="45350">
            <a:spAutoFit/>
          </a:bodyPr>
          <a:lstStyle/>
          <a:p>
            <a:pPr indent="0" lvl="0" marL="17451" marR="6980" rtl="0" algn="l">
              <a:lnSpc>
                <a:spcPct val="112460"/>
              </a:lnSpc>
              <a:spcBef>
                <a:spcPts val="0"/>
              </a:spcBef>
              <a:spcAft>
                <a:spcPts val="0"/>
              </a:spcAft>
              <a:buNone/>
            </a:pPr>
            <a:r>
              <a:rPr lang="en-US" sz="2199">
                <a:solidFill>
                  <a:srgbClr val="FFFFFF"/>
                </a:solidFill>
                <a:latin typeface="Calibri"/>
                <a:ea typeface="Calibri"/>
                <a:cs typeface="Calibri"/>
                <a:sym typeface="Calibri"/>
              </a:rPr>
              <a:t>Anything in this box supports codegen</a:t>
            </a:r>
            <a:endParaRPr sz="2199">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6"/>
          <p:cNvSpPr txBox="1"/>
          <p:nvPr>
            <p:ph type="title"/>
          </p:nvPr>
        </p:nvSpPr>
        <p:spPr>
          <a:xfrm>
            <a:off x="-12565" y="324753"/>
            <a:ext cx="20129230" cy="769109"/>
          </a:xfrm>
          <a:prstGeom prst="rect">
            <a:avLst/>
          </a:prstGeom>
          <a:noFill/>
          <a:ln>
            <a:noFill/>
          </a:ln>
        </p:spPr>
        <p:txBody>
          <a:bodyPr anchorCtr="0" anchor="ctr" bIns="0" lIns="0" spcFirstLastPara="1" rIns="0" wrap="square" tIns="1745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Columnar Scan Delta Lake and Write to Delta Lake</a:t>
            </a:r>
            <a:endParaRPr/>
          </a:p>
        </p:txBody>
      </p:sp>
      <p:sp>
        <p:nvSpPr>
          <p:cNvPr id="656" name="Google Shape;656;p36"/>
          <p:cNvSpPr txBox="1"/>
          <p:nvPr/>
        </p:nvSpPr>
        <p:spPr>
          <a:xfrm>
            <a:off x="752158" y="1947283"/>
            <a:ext cx="6658611"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Statistics on Columnar Parquet Scan</a:t>
            </a:r>
            <a:endParaRPr sz="3298">
              <a:solidFill>
                <a:schemeClr val="dk1"/>
              </a:solidFill>
              <a:latin typeface="Tahoma"/>
              <a:ea typeface="Tahoma"/>
              <a:cs typeface="Tahoma"/>
              <a:sym typeface="Tahoma"/>
            </a:endParaRPr>
          </a:p>
        </p:txBody>
      </p:sp>
      <p:sp>
        <p:nvSpPr>
          <p:cNvPr id="657" name="Google Shape;657;p36"/>
          <p:cNvSpPr txBox="1"/>
          <p:nvPr/>
        </p:nvSpPr>
        <p:spPr>
          <a:xfrm>
            <a:off x="742679" y="3436940"/>
            <a:ext cx="4943130" cy="3618151"/>
          </a:xfrm>
          <a:prstGeom prst="rect">
            <a:avLst/>
          </a:prstGeom>
          <a:noFill/>
          <a:ln>
            <a:noFill/>
          </a:ln>
        </p:spPr>
        <p:txBody>
          <a:bodyPr anchorCtr="0" anchor="t" bIns="0" lIns="0" spcFirstLastPara="1" rIns="0" wrap="square" tIns="105575">
            <a:spAutoFit/>
          </a:bodyPr>
          <a:lstStyle/>
          <a:p>
            <a:pPr indent="0" lvl="0" marL="17451" marR="0" rtl="0" algn="l">
              <a:spcBef>
                <a:spcPts val="0"/>
              </a:spcBef>
              <a:spcAft>
                <a:spcPts val="0"/>
              </a:spcAft>
              <a:buNone/>
            </a:pPr>
            <a:r>
              <a:rPr lang="en-US" sz="2748">
                <a:solidFill>
                  <a:srgbClr val="001544"/>
                </a:solidFill>
                <a:latin typeface="Consolas"/>
                <a:ea typeface="Consolas"/>
                <a:cs typeface="Consolas"/>
                <a:sym typeface="Consolas"/>
              </a:rPr>
              <a:t>spark</a:t>
            </a:r>
            <a:endParaRPr sz="2748">
              <a:solidFill>
                <a:schemeClr val="dk1"/>
              </a:solidFill>
              <a:latin typeface="Consolas"/>
              <a:ea typeface="Consolas"/>
              <a:cs typeface="Consolas"/>
              <a:sym typeface="Consolas"/>
            </a:endParaRPr>
          </a:p>
          <a:p>
            <a:pPr indent="0" lvl="0" marL="410100" marR="0" rtl="0" algn="l">
              <a:spcBef>
                <a:spcPts val="687"/>
              </a:spcBef>
              <a:spcAft>
                <a:spcPts val="0"/>
              </a:spcAft>
              <a:buNone/>
            </a:pPr>
            <a:r>
              <a:rPr lang="en-US" sz="2748">
                <a:solidFill>
                  <a:srgbClr val="001544"/>
                </a:solidFill>
                <a:latin typeface="Consolas"/>
                <a:ea typeface="Consolas"/>
                <a:cs typeface="Consolas"/>
                <a:sym typeface="Consolas"/>
              </a:rPr>
              <a:t>.read</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1544"/>
                </a:solidFill>
                <a:latin typeface="Consolas"/>
                <a:ea typeface="Consolas"/>
                <a:cs typeface="Consolas"/>
                <a:sym typeface="Consolas"/>
              </a:rPr>
              <a:t>.format("delta")</a:t>
            </a:r>
            <a:endParaRPr sz="2748">
              <a:solidFill>
                <a:schemeClr val="dk1"/>
              </a:solidFill>
              <a:latin typeface="Consolas"/>
              <a:ea typeface="Consolas"/>
              <a:cs typeface="Consolas"/>
              <a:sym typeface="Consolas"/>
            </a:endParaRPr>
          </a:p>
          <a:p>
            <a:pPr indent="0" lvl="0" marL="410100" marR="0" rtl="0" algn="l">
              <a:spcBef>
                <a:spcPts val="660"/>
              </a:spcBef>
              <a:spcAft>
                <a:spcPts val="0"/>
              </a:spcAft>
              <a:buNone/>
            </a:pPr>
            <a:r>
              <a:rPr lang="en-US" sz="2748">
                <a:solidFill>
                  <a:srgbClr val="001544"/>
                </a:solidFill>
                <a:latin typeface="Consolas"/>
                <a:ea typeface="Consolas"/>
                <a:cs typeface="Consolas"/>
                <a:sym typeface="Consolas"/>
              </a:rPr>
              <a:t>.load("...path...")</a:t>
            </a:r>
            <a:endParaRPr sz="2748">
              <a:solidFill>
                <a:schemeClr val="dk1"/>
              </a:solidFill>
              <a:latin typeface="Consolas"/>
              <a:ea typeface="Consolas"/>
              <a:cs typeface="Consolas"/>
              <a:sym typeface="Consolas"/>
            </a:endParaRPr>
          </a:p>
          <a:p>
            <a:pPr indent="0" lvl="0" marL="410100" marR="0" rtl="0" algn="l">
              <a:spcBef>
                <a:spcPts val="824"/>
              </a:spcBef>
              <a:spcAft>
                <a:spcPts val="0"/>
              </a:spcAft>
              <a:buNone/>
            </a:pPr>
            <a:r>
              <a:rPr lang="en-US" sz="2748">
                <a:solidFill>
                  <a:srgbClr val="00AA73"/>
                </a:solidFill>
                <a:latin typeface="Consolas"/>
                <a:ea typeface="Consolas"/>
                <a:cs typeface="Consolas"/>
                <a:sym typeface="Consolas"/>
              </a:rPr>
              <a:t>.write</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AA73"/>
                </a:solidFill>
                <a:latin typeface="Consolas"/>
                <a:ea typeface="Consolas"/>
                <a:cs typeface="Consolas"/>
                <a:sym typeface="Consolas"/>
              </a:rPr>
              <a:t>.format("delta")</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AA73"/>
                </a:solidFill>
                <a:latin typeface="Consolas"/>
                <a:ea typeface="Consolas"/>
                <a:cs typeface="Consolas"/>
                <a:sym typeface="Consolas"/>
              </a:rPr>
              <a:t>.save("/tmp/..._delta")</a:t>
            </a:r>
            <a:endParaRPr sz="2748">
              <a:solidFill>
                <a:schemeClr val="dk1"/>
              </a:solidFill>
              <a:latin typeface="Consolas"/>
              <a:ea typeface="Consolas"/>
              <a:cs typeface="Consolas"/>
              <a:sym typeface="Consolas"/>
            </a:endParaRPr>
          </a:p>
        </p:txBody>
      </p:sp>
      <p:sp>
        <p:nvSpPr>
          <p:cNvPr id="658" name="Google Shape;658;p36"/>
          <p:cNvSpPr txBox="1"/>
          <p:nvPr/>
        </p:nvSpPr>
        <p:spPr>
          <a:xfrm>
            <a:off x="9152158" y="2139948"/>
            <a:ext cx="499985"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Q2</a:t>
            </a:r>
            <a:endParaRPr sz="3298">
              <a:solidFill>
                <a:schemeClr val="dk1"/>
              </a:solidFill>
              <a:latin typeface="Tahoma"/>
              <a:ea typeface="Tahoma"/>
              <a:cs typeface="Tahoma"/>
              <a:sym typeface="Tahoma"/>
            </a:endParaRPr>
          </a:p>
        </p:txBody>
      </p:sp>
      <p:grpSp>
        <p:nvGrpSpPr>
          <p:cNvPr id="659" name="Google Shape;659;p36"/>
          <p:cNvGrpSpPr/>
          <p:nvPr/>
        </p:nvGrpSpPr>
        <p:grpSpPr>
          <a:xfrm>
            <a:off x="10449943" y="2019183"/>
            <a:ext cx="8879310" cy="8347389"/>
            <a:chOff x="7604759" y="1469135"/>
            <a:chExt cx="6461759" cy="6074664"/>
          </a:xfrm>
        </p:grpSpPr>
        <p:pic>
          <p:nvPicPr>
            <p:cNvPr id="660" name="Google Shape;660;p36"/>
            <p:cNvPicPr preferRelativeResize="0"/>
            <p:nvPr/>
          </p:nvPicPr>
          <p:blipFill rotWithShape="1">
            <a:blip r:embed="rId3">
              <a:alphaModFix/>
            </a:blip>
            <a:srcRect b="0" l="0" r="0" t="0"/>
            <a:stretch/>
          </p:blipFill>
          <p:spPr>
            <a:xfrm>
              <a:off x="7604759" y="1469135"/>
              <a:ext cx="6461759" cy="6074664"/>
            </a:xfrm>
            <a:prstGeom prst="rect">
              <a:avLst/>
            </a:prstGeom>
            <a:noFill/>
            <a:ln>
              <a:noFill/>
            </a:ln>
          </p:spPr>
        </p:pic>
        <p:sp>
          <p:nvSpPr>
            <p:cNvPr id="661" name="Google Shape;661;p36"/>
            <p:cNvSpPr/>
            <p:nvPr/>
          </p:nvSpPr>
          <p:spPr>
            <a:xfrm>
              <a:off x="7702410" y="3718080"/>
              <a:ext cx="6363335" cy="396875"/>
            </a:xfrm>
            <a:custGeom>
              <a:rect b="b" l="l" r="r" t="t"/>
              <a:pathLst>
                <a:path extrusionOk="0" h="396875" w="6363334">
                  <a:moveTo>
                    <a:pt x="0" y="0"/>
                  </a:moveTo>
                  <a:lnTo>
                    <a:pt x="6363000" y="0"/>
                  </a:lnTo>
                  <a:lnTo>
                    <a:pt x="6363000" y="396720"/>
                  </a:lnTo>
                  <a:lnTo>
                    <a:pt x="0" y="396720"/>
                  </a:lnTo>
                  <a:lnTo>
                    <a:pt x="0" y="0"/>
                  </a:lnTo>
                  <a:close/>
                </a:path>
              </a:pathLst>
            </a:custGeom>
            <a:noFill/>
            <a:ln cap="flat" cmpd="sng" w="45700">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662" name="Google Shape;662;p36"/>
          <p:cNvSpPr txBox="1"/>
          <p:nvPr/>
        </p:nvSpPr>
        <p:spPr>
          <a:xfrm>
            <a:off x="10201060" y="5105302"/>
            <a:ext cx="181495"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00AA73"/>
                </a:solidFill>
                <a:latin typeface="Tahoma"/>
                <a:ea typeface="Tahoma"/>
                <a:cs typeface="Tahoma"/>
                <a:sym typeface="Tahoma"/>
              </a:rPr>
              <a:t>1</a:t>
            </a:r>
            <a:endParaRPr sz="3298">
              <a:solidFill>
                <a:schemeClr val="dk1"/>
              </a:solidFill>
              <a:latin typeface="Tahoma"/>
              <a:ea typeface="Tahoma"/>
              <a:cs typeface="Tahoma"/>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grpSp>
        <p:nvGrpSpPr>
          <p:cNvPr id="667" name="Google Shape;667;p37"/>
          <p:cNvGrpSpPr/>
          <p:nvPr/>
        </p:nvGrpSpPr>
        <p:grpSpPr>
          <a:xfrm>
            <a:off x="10119064" y="3392962"/>
            <a:ext cx="9109670" cy="5235443"/>
            <a:chOff x="7363968" y="2468879"/>
            <a:chExt cx="6629400" cy="3810000"/>
          </a:xfrm>
        </p:grpSpPr>
        <p:pic>
          <p:nvPicPr>
            <p:cNvPr id="668" name="Google Shape;668;p37"/>
            <p:cNvPicPr preferRelativeResize="0"/>
            <p:nvPr/>
          </p:nvPicPr>
          <p:blipFill rotWithShape="1">
            <a:blip r:embed="rId3">
              <a:alphaModFix/>
            </a:blip>
            <a:srcRect b="0" l="0" r="0" t="0"/>
            <a:stretch/>
          </p:blipFill>
          <p:spPr>
            <a:xfrm>
              <a:off x="7363968" y="2468879"/>
              <a:ext cx="6629400" cy="3810000"/>
            </a:xfrm>
            <a:prstGeom prst="rect">
              <a:avLst/>
            </a:prstGeom>
            <a:noFill/>
            <a:ln>
              <a:noFill/>
            </a:ln>
          </p:spPr>
        </p:pic>
        <p:sp>
          <p:nvSpPr>
            <p:cNvPr id="669" name="Google Shape;669;p37"/>
            <p:cNvSpPr/>
            <p:nvPr/>
          </p:nvSpPr>
          <p:spPr>
            <a:xfrm>
              <a:off x="9900660" y="3203879"/>
              <a:ext cx="1822450" cy="396875"/>
            </a:xfrm>
            <a:custGeom>
              <a:rect b="b" l="l" r="r" t="t"/>
              <a:pathLst>
                <a:path extrusionOk="0" h="396875" w="1822450">
                  <a:moveTo>
                    <a:pt x="0" y="0"/>
                  </a:moveTo>
                  <a:lnTo>
                    <a:pt x="1821960" y="0"/>
                  </a:lnTo>
                  <a:lnTo>
                    <a:pt x="1821960" y="396720"/>
                  </a:lnTo>
                  <a:lnTo>
                    <a:pt x="0" y="396720"/>
                  </a:lnTo>
                  <a:lnTo>
                    <a:pt x="0" y="0"/>
                  </a:lnTo>
                  <a:close/>
                </a:path>
              </a:pathLst>
            </a:custGeom>
            <a:noFill/>
            <a:ln cap="flat" cmpd="sng" w="45700">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670" name="Google Shape;670;p37"/>
          <p:cNvSpPr txBox="1"/>
          <p:nvPr>
            <p:ph type="title"/>
          </p:nvPr>
        </p:nvSpPr>
        <p:spPr>
          <a:xfrm>
            <a:off x="-12565" y="324753"/>
            <a:ext cx="20129230" cy="769109"/>
          </a:xfrm>
          <a:prstGeom prst="rect">
            <a:avLst/>
          </a:prstGeom>
          <a:noFill/>
          <a:ln>
            <a:noFill/>
          </a:ln>
        </p:spPr>
        <p:txBody>
          <a:bodyPr anchorCtr="0" anchor="ctr" bIns="0" lIns="0" spcFirstLastPara="1" rIns="0" wrap="square" tIns="1745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Columnar Scan Delta Lake and Write to Delta Lake</a:t>
            </a:r>
            <a:endParaRPr/>
          </a:p>
        </p:txBody>
      </p:sp>
      <p:sp>
        <p:nvSpPr>
          <p:cNvPr id="671" name="Google Shape;671;p37"/>
          <p:cNvSpPr txBox="1"/>
          <p:nvPr/>
        </p:nvSpPr>
        <p:spPr>
          <a:xfrm>
            <a:off x="752158" y="1947283"/>
            <a:ext cx="6894205"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Statistics on WSCG + ColumnarToRow</a:t>
            </a:r>
            <a:endParaRPr sz="3298">
              <a:solidFill>
                <a:schemeClr val="dk1"/>
              </a:solidFill>
              <a:latin typeface="Tahoma"/>
              <a:ea typeface="Tahoma"/>
              <a:cs typeface="Tahoma"/>
              <a:sym typeface="Tahoma"/>
            </a:endParaRPr>
          </a:p>
        </p:txBody>
      </p:sp>
      <p:sp>
        <p:nvSpPr>
          <p:cNvPr id="672" name="Google Shape;672;p37"/>
          <p:cNvSpPr txBox="1"/>
          <p:nvPr/>
        </p:nvSpPr>
        <p:spPr>
          <a:xfrm>
            <a:off x="742679" y="3524895"/>
            <a:ext cx="1016548" cy="440494"/>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748">
                <a:solidFill>
                  <a:srgbClr val="001544"/>
                </a:solidFill>
                <a:latin typeface="Consolas"/>
                <a:ea typeface="Consolas"/>
                <a:cs typeface="Consolas"/>
                <a:sym typeface="Consolas"/>
              </a:rPr>
              <a:t>spark</a:t>
            </a:r>
            <a:endParaRPr sz="2748">
              <a:solidFill>
                <a:schemeClr val="dk1"/>
              </a:solidFill>
              <a:latin typeface="Consolas"/>
              <a:ea typeface="Consolas"/>
              <a:cs typeface="Consolas"/>
              <a:sym typeface="Consolas"/>
            </a:endParaRPr>
          </a:p>
        </p:txBody>
      </p:sp>
      <p:sp>
        <p:nvSpPr>
          <p:cNvPr id="673" name="Google Shape;673;p37"/>
          <p:cNvSpPr txBox="1"/>
          <p:nvPr/>
        </p:nvSpPr>
        <p:spPr>
          <a:xfrm>
            <a:off x="1135338" y="3943731"/>
            <a:ext cx="4550472" cy="3105510"/>
          </a:xfrm>
          <a:prstGeom prst="rect">
            <a:avLst/>
          </a:prstGeom>
          <a:noFill/>
          <a:ln>
            <a:noFill/>
          </a:ln>
        </p:spPr>
        <p:txBody>
          <a:bodyPr anchorCtr="0" anchor="t" bIns="0" lIns="0" spcFirstLastPara="1" rIns="0" wrap="square" tIns="105575">
            <a:spAutoFit/>
          </a:bodyPr>
          <a:lstStyle/>
          <a:p>
            <a:pPr indent="0" lvl="0" marL="17451" marR="0" rtl="0" algn="l">
              <a:spcBef>
                <a:spcPts val="0"/>
              </a:spcBef>
              <a:spcAft>
                <a:spcPts val="0"/>
              </a:spcAft>
              <a:buNone/>
            </a:pPr>
            <a:r>
              <a:rPr lang="en-US" sz="2748">
                <a:solidFill>
                  <a:srgbClr val="001544"/>
                </a:solidFill>
                <a:latin typeface="Consolas"/>
                <a:ea typeface="Consolas"/>
                <a:cs typeface="Consolas"/>
                <a:sym typeface="Consolas"/>
              </a:rPr>
              <a:t>.read</a:t>
            </a:r>
            <a:endParaRPr sz="2748">
              <a:solidFill>
                <a:schemeClr val="dk1"/>
              </a:solidFill>
              <a:latin typeface="Consolas"/>
              <a:ea typeface="Consolas"/>
              <a:cs typeface="Consolas"/>
              <a:sym typeface="Consolas"/>
            </a:endParaRPr>
          </a:p>
          <a:p>
            <a:pPr indent="0" lvl="0" marL="17451" marR="0" rtl="0" algn="l">
              <a:spcBef>
                <a:spcPts val="687"/>
              </a:spcBef>
              <a:spcAft>
                <a:spcPts val="0"/>
              </a:spcAft>
              <a:buNone/>
            </a:pPr>
            <a:r>
              <a:rPr lang="en-US" sz="2748">
                <a:solidFill>
                  <a:srgbClr val="001544"/>
                </a:solidFill>
                <a:latin typeface="Consolas"/>
                <a:ea typeface="Consolas"/>
                <a:cs typeface="Consolas"/>
                <a:sym typeface="Consolas"/>
              </a:rPr>
              <a:t>.format("delta")</a:t>
            </a:r>
            <a:endParaRPr sz="2748">
              <a:solidFill>
                <a:schemeClr val="dk1"/>
              </a:solidFill>
              <a:latin typeface="Consolas"/>
              <a:ea typeface="Consolas"/>
              <a:cs typeface="Consolas"/>
              <a:sym typeface="Consolas"/>
            </a:endParaRPr>
          </a:p>
          <a:p>
            <a:pPr indent="0" lvl="0" marL="17451" marR="0" rtl="0" algn="l">
              <a:spcBef>
                <a:spcPts val="660"/>
              </a:spcBef>
              <a:spcAft>
                <a:spcPts val="0"/>
              </a:spcAft>
              <a:buNone/>
            </a:pPr>
            <a:r>
              <a:rPr lang="en-US" sz="2748">
                <a:solidFill>
                  <a:srgbClr val="001544"/>
                </a:solidFill>
                <a:latin typeface="Consolas"/>
                <a:ea typeface="Consolas"/>
                <a:cs typeface="Consolas"/>
                <a:sym typeface="Consolas"/>
              </a:rPr>
              <a:t>.load("...path...")</a:t>
            </a:r>
            <a:endParaRPr sz="2748">
              <a:solidFill>
                <a:schemeClr val="dk1"/>
              </a:solidFill>
              <a:latin typeface="Consolas"/>
              <a:ea typeface="Consolas"/>
              <a:cs typeface="Consolas"/>
              <a:sym typeface="Consolas"/>
            </a:endParaRPr>
          </a:p>
          <a:p>
            <a:pPr indent="0" lvl="0" marL="17451" marR="0" rtl="0" algn="l">
              <a:spcBef>
                <a:spcPts val="824"/>
              </a:spcBef>
              <a:spcAft>
                <a:spcPts val="0"/>
              </a:spcAft>
              <a:buNone/>
            </a:pPr>
            <a:r>
              <a:rPr lang="en-US" sz="2748">
                <a:solidFill>
                  <a:srgbClr val="00AA73"/>
                </a:solidFill>
                <a:latin typeface="Consolas"/>
                <a:ea typeface="Consolas"/>
                <a:cs typeface="Consolas"/>
                <a:sym typeface="Consolas"/>
              </a:rPr>
              <a:t>.write</a:t>
            </a:r>
            <a:endParaRPr sz="2748">
              <a:solidFill>
                <a:schemeClr val="dk1"/>
              </a:solidFill>
              <a:latin typeface="Consolas"/>
              <a:ea typeface="Consolas"/>
              <a:cs typeface="Consolas"/>
              <a:sym typeface="Consolas"/>
            </a:endParaRPr>
          </a:p>
          <a:p>
            <a:pPr indent="0" lvl="0" marL="17451" marR="0" rtl="0" algn="l">
              <a:spcBef>
                <a:spcPts val="694"/>
              </a:spcBef>
              <a:spcAft>
                <a:spcPts val="0"/>
              </a:spcAft>
              <a:buNone/>
            </a:pPr>
            <a:r>
              <a:rPr lang="en-US" sz="2748">
                <a:solidFill>
                  <a:srgbClr val="00AA73"/>
                </a:solidFill>
                <a:latin typeface="Consolas"/>
                <a:ea typeface="Consolas"/>
                <a:cs typeface="Consolas"/>
                <a:sym typeface="Consolas"/>
              </a:rPr>
              <a:t>.format("delta")</a:t>
            </a:r>
            <a:endParaRPr sz="2748">
              <a:solidFill>
                <a:schemeClr val="dk1"/>
              </a:solidFill>
              <a:latin typeface="Consolas"/>
              <a:ea typeface="Consolas"/>
              <a:cs typeface="Consolas"/>
              <a:sym typeface="Consolas"/>
            </a:endParaRPr>
          </a:p>
          <a:p>
            <a:pPr indent="0" lvl="0" marL="17451" marR="0" rtl="0" algn="l">
              <a:spcBef>
                <a:spcPts val="694"/>
              </a:spcBef>
              <a:spcAft>
                <a:spcPts val="0"/>
              </a:spcAft>
              <a:buNone/>
            </a:pPr>
            <a:r>
              <a:rPr lang="en-US" sz="2748">
                <a:solidFill>
                  <a:srgbClr val="00AA73"/>
                </a:solidFill>
                <a:latin typeface="Consolas"/>
                <a:ea typeface="Consolas"/>
                <a:cs typeface="Consolas"/>
                <a:sym typeface="Consolas"/>
              </a:rPr>
              <a:t>.save("/tmp/..._delta")</a:t>
            </a:r>
            <a:endParaRPr sz="2748">
              <a:solidFill>
                <a:schemeClr val="dk1"/>
              </a:solidFill>
              <a:latin typeface="Consolas"/>
              <a:ea typeface="Consolas"/>
              <a:cs typeface="Consolas"/>
              <a:sym typeface="Consolas"/>
            </a:endParaRPr>
          </a:p>
        </p:txBody>
      </p:sp>
      <p:sp>
        <p:nvSpPr>
          <p:cNvPr id="674" name="Google Shape;674;p37"/>
          <p:cNvSpPr txBox="1"/>
          <p:nvPr/>
        </p:nvSpPr>
        <p:spPr>
          <a:xfrm>
            <a:off x="13634558" y="2472416"/>
            <a:ext cx="499985"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Q2</a:t>
            </a:r>
            <a:endParaRPr sz="3298">
              <a:solidFill>
                <a:schemeClr val="dk1"/>
              </a:solidFill>
              <a:latin typeface="Tahoma"/>
              <a:ea typeface="Tahoma"/>
              <a:cs typeface="Tahoma"/>
              <a:sym typeface="Tahoma"/>
            </a:endParaRPr>
          </a:p>
        </p:txBody>
      </p:sp>
      <p:sp>
        <p:nvSpPr>
          <p:cNvPr id="675" name="Google Shape;675;p37"/>
          <p:cNvSpPr txBox="1"/>
          <p:nvPr/>
        </p:nvSpPr>
        <p:spPr>
          <a:xfrm>
            <a:off x="13136082" y="4280196"/>
            <a:ext cx="181495"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00AA73"/>
                </a:solidFill>
                <a:latin typeface="Tahoma"/>
                <a:ea typeface="Tahoma"/>
                <a:cs typeface="Tahoma"/>
                <a:sym typeface="Tahoma"/>
              </a:rPr>
              <a:t>1</a:t>
            </a:r>
            <a:endParaRPr sz="3298">
              <a:solidFill>
                <a:schemeClr val="dk1"/>
              </a:solidFill>
              <a:latin typeface="Tahoma"/>
              <a:ea typeface="Tahoma"/>
              <a:cs typeface="Tahoma"/>
              <a:sym typeface="Tahoma"/>
            </a:endParaRPr>
          </a:p>
        </p:txBody>
      </p:sp>
      <p:sp>
        <p:nvSpPr>
          <p:cNvPr id="676" name="Google Shape;676;p37"/>
          <p:cNvSpPr txBox="1"/>
          <p:nvPr/>
        </p:nvSpPr>
        <p:spPr>
          <a:xfrm>
            <a:off x="10679731" y="6449763"/>
            <a:ext cx="260027" cy="103264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00AA73"/>
                </a:solidFill>
                <a:latin typeface="Tahoma"/>
                <a:ea typeface="Tahoma"/>
                <a:cs typeface="Tahoma"/>
                <a:sym typeface="Tahoma"/>
              </a:rPr>
              <a:t>2</a:t>
            </a:r>
            <a:endParaRPr sz="3298">
              <a:solidFill>
                <a:schemeClr val="dk1"/>
              </a:solidFill>
              <a:latin typeface="Tahoma"/>
              <a:ea typeface="Tahoma"/>
              <a:cs typeface="Tahoma"/>
              <a:sym typeface="Tahoma"/>
            </a:endParaRPr>
          </a:p>
          <a:p>
            <a:pPr indent="0" lvl="0" marL="21814" marR="0" rtl="0" algn="l">
              <a:spcBef>
                <a:spcPts val="34"/>
              </a:spcBef>
              <a:spcAft>
                <a:spcPts val="0"/>
              </a:spcAft>
              <a:buNone/>
            </a:pPr>
            <a:r>
              <a:rPr lang="en-US" sz="3298">
                <a:solidFill>
                  <a:srgbClr val="00AA73"/>
                </a:solidFill>
                <a:latin typeface="Tahoma"/>
                <a:ea typeface="Tahoma"/>
                <a:cs typeface="Tahoma"/>
                <a:sym typeface="Tahoma"/>
              </a:rPr>
              <a:t>3</a:t>
            </a:r>
            <a:endParaRPr sz="3298">
              <a:solidFill>
                <a:schemeClr val="dk1"/>
              </a:solidFill>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8"/>
          <p:cNvSpPr txBox="1"/>
          <p:nvPr>
            <p:ph type="title"/>
          </p:nvPr>
        </p:nvSpPr>
        <p:spPr>
          <a:xfrm>
            <a:off x="742684" y="5167987"/>
            <a:ext cx="12359135" cy="872856"/>
          </a:xfrm>
          <a:prstGeom prst="rect">
            <a:avLst/>
          </a:prstGeom>
          <a:noFill/>
          <a:ln>
            <a:noFill/>
          </a:ln>
        </p:spPr>
        <p:txBody>
          <a:bodyPr anchorCtr="0" anchor="ctr" bIns="0" lIns="0" spcFirstLastPara="1" rIns="0" wrap="square" tIns="17450">
            <a:spAutoFit/>
          </a:bodyPr>
          <a:lstStyle/>
          <a:p>
            <a:pPr indent="0" lvl="0" marL="17451" marR="6980" rtl="0" algn="ctr">
              <a:lnSpc>
                <a:spcPct val="221801"/>
              </a:lnSpc>
              <a:spcBef>
                <a:spcPts val="0"/>
              </a:spcBef>
              <a:spcAft>
                <a:spcPts val="0"/>
              </a:spcAft>
              <a:buClr>
                <a:srgbClr val="3F3F3F"/>
              </a:buClr>
              <a:buSzPts val="4400"/>
              <a:buFont typeface="Open Sans"/>
              <a:buNone/>
            </a:pPr>
            <a:r>
              <a:rPr b="1" lang="en-US" sz="3463">
                <a:solidFill>
                  <a:srgbClr val="3F3F3F"/>
                </a:solidFill>
                <a:latin typeface="Open Sans"/>
                <a:ea typeface="Open Sans"/>
                <a:cs typeface="Open Sans"/>
                <a:sym typeface="Open Sans"/>
              </a:rPr>
              <a:t>Common Narrow Transformations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9"/>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Common Narrow Transformations</a:t>
            </a:r>
            <a:endParaRPr/>
          </a:p>
          <a:p>
            <a:pPr indent="0" lvl="0" marL="26177" marR="6980" rtl="0" algn="ctr">
              <a:lnSpc>
                <a:spcPct val="100000"/>
              </a:lnSpc>
              <a:spcBef>
                <a:spcPts val="790"/>
              </a:spcBef>
              <a:spcAft>
                <a:spcPts val="0"/>
              </a:spcAft>
              <a:buClr>
                <a:srgbClr val="FBAA19"/>
              </a:buClr>
              <a:buSzPts val="4400"/>
              <a:buNone/>
            </a:pPr>
            <a:r>
              <a:rPr lang="en-US" sz="3298">
                <a:solidFill>
                  <a:srgbClr val="FBAA19"/>
                </a:solidFill>
              </a:rPr>
              <a:t>Filter / Project</a:t>
            </a:r>
            <a:endParaRPr/>
          </a:p>
        </p:txBody>
      </p:sp>
      <p:pic>
        <p:nvPicPr>
          <p:cNvPr id="687" name="Google Shape;687;p39"/>
          <p:cNvPicPr preferRelativeResize="0"/>
          <p:nvPr/>
        </p:nvPicPr>
        <p:blipFill rotWithShape="1">
          <a:blip r:embed="rId3">
            <a:alphaModFix/>
          </a:blip>
          <a:srcRect b="0" l="0" r="0" t="0"/>
          <a:stretch/>
        </p:blipFill>
        <p:spPr>
          <a:xfrm>
            <a:off x="12418469" y="2764709"/>
            <a:ext cx="5030213" cy="2169567"/>
          </a:xfrm>
          <a:prstGeom prst="rect">
            <a:avLst/>
          </a:prstGeom>
          <a:noFill/>
          <a:ln>
            <a:noFill/>
          </a:ln>
        </p:spPr>
      </p:pic>
      <p:sp>
        <p:nvSpPr>
          <p:cNvPr id="688" name="Google Shape;688;p39"/>
          <p:cNvSpPr txBox="1"/>
          <p:nvPr/>
        </p:nvSpPr>
        <p:spPr>
          <a:xfrm>
            <a:off x="742676" y="3436940"/>
            <a:ext cx="9851358" cy="4643431"/>
          </a:xfrm>
          <a:prstGeom prst="rect">
            <a:avLst/>
          </a:prstGeom>
          <a:noFill/>
          <a:ln>
            <a:noFill/>
          </a:ln>
        </p:spPr>
        <p:txBody>
          <a:bodyPr anchorCtr="0" anchor="t" bIns="0" lIns="0" spcFirstLastPara="1" rIns="0" wrap="square" tIns="105575">
            <a:spAutoFit/>
          </a:bodyPr>
          <a:lstStyle/>
          <a:p>
            <a:pPr indent="0" lvl="0" marL="17451" marR="0" rtl="0" algn="l">
              <a:spcBef>
                <a:spcPts val="0"/>
              </a:spcBef>
              <a:spcAft>
                <a:spcPts val="0"/>
              </a:spcAft>
              <a:buNone/>
            </a:pPr>
            <a:r>
              <a:rPr lang="en-US" sz="2748">
                <a:solidFill>
                  <a:srgbClr val="001544"/>
                </a:solidFill>
                <a:latin typeface="Consolas"/>
                <a:ea typeface="Consolas"/>
                <a:cs typeface="Consolas"/>
                <a:sym typeface="Consolas"/>
              </a:rPr>
              <a:t>spark</a:t>
            </a:r>
            <a:endParaRPr sz="2748">
              <a:solidFill>
                <a:schemeClr val="dk1"/>
              </a:solidFill>
              <a:latin typeface="Consolas"/>
              <a:ea typeface="Consolas"/>
              <a:cs typeface="Consolas"/>
              <a:sym typeface="Consolas"/>
            </a:endParaRPr>
          </a:p>
          <a:p>
            <a:pPr indent="0" lvl="0" marL="410100" marR="0" rtl="0" algn="l">
              <a:spcBef>
                <a:spcPts val="687"/>
              </a:spcBef>
              <a:spcAft>
                <a:spcPts val="0"/>
              </a:spcAft>
              <a:buNone/>
            </a:pPr>
            <a:r>
              <a:rPr lang="en-US" sz="2748">
                <a:solidFill>
                  <a:srgbClr val="001544"/>
                </a:solidFill>
                <a:latin typeface="Consolas"/>
                <a:ea typeface="Consolas"/>
                <a:cs typeface="Consolas"/>
                <a:sym typeface="Consolas"/>
              </a:rPr>
              <a:t>.read</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1544"/>
                </a:solidFill>
                <a:latin typeface="Consolas"/>
                <a:ea typeface="Consolas"/>
                <a:cs typeface="Consolas"/>
                <a:sym typeface="Consolas"/>
              </a:rPr>
              <a:t>.format("delta")</a:t>
            </a:r>
            <a:endParaRPr sz="2748">
              <a:solidFill>
                <a:schemeClr val="dk1"/>
              </a:solidFill>
              <a:latin typeface="Consolas"/>
              <a:ea typeface="Consolas"/>
              <a:cs typeface="Consolas"/>
              <a:sym typeface="Consolas"/>
            </a:endParaRPr>
          </a:p>
          <a:p>
            <a:pPr indent="0" lvl="0" marL="410100" marR="0" rtl="0" algn="l">
              <a:spcBef>
                <a:spcPts val="660"/>
              </a:spcBef>
              <a:spcAft>
                <a:spcPts val="0"/>
              </a:spcAft>
              <a:buNone/>
            </a:pPr>
            <a:r>
              <a:rPr lang="en-US" sz="2748">
                <a:solidFill>
                  <a:srgbClr val="001544"/>
                </a:solidFill>
                <a:latin typeface="Consolas"/>
                <a:ea typeface="Consolas"/>
                <a:cs typeface="Consolas"/>
                <a:sym typeface="Consolas"/>
              </a:rPr>
              <a:t>.load("...path...")</a:t>
            </a:r>
            <a:endParaRPr sz="2748">
              <a:solidFill>
                <a:schemeClr val="dk1"/>
              </a:solidFill>
              <a:latin typeface="Consolas"/>
              <a:ea typeface="Consolas"/>
              <a:cs typeface="Consolas"/>
              <a:sym typeface="Consolas"/>
            </a:endParaRPr>
          </a:p>
          <a:p>
            <a:pPr indent="0" lvl="0" marL="410100" marR="0" rtl="0" algn="l">
              <a:spcBef>
                <a:spcPts val="824"/>
              </a:spcBef>
              <a:spcAft>
                <a:spcPts val="0"/>
              </a:spcAft>
              <a:buNone/>
            </a:pPr>
            <a:r>
              <a:rPr lang="en-US" sz="2748">
                <a:solidFill>
                  <a:srgbClr val="FBAA19"/>
                </a:solidFill>
                <a:latin typeface="Consolas"/>
                <a:ea typeface="Consolas"/>
                <a:cs typeface="Consolas"/>
                <a:sym typeface="Consolas"/>
              </a:rPr>
              <a:t>.filter(col("item_id") &lt; 1000)</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FBAA19"/>
                </a:solidFill>
                <a:latin typeface="Consolas"/>
                <a:ea typeface="Consolas"/>
                <a:cs typeface="Consolas"/>
                <a:sym typeface="Consolas"/>
              </a:rPr>
              <a:t>.withColumn("doubled_item_id", col("item_id")*2)</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AA73"/>
                </a:solidFill>
                <a:latin typeface="Consolas"/>
                <a:ea typeface="Consolas"/>
                <a:cs typeface="Consolas"/>
                <a:sym typeface="Consolas"/>
              </a:rPr>
              <a:t>.write</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AA73"/>
                </a:solidFill>
                <a:latin typeface="Consolas"/>
                <a:ea typeface="Consolas"/>
                <a:cs typeface="Consolas"/>
                <a:sym typeface="Consolas"/>
              </a:rPr>
              <a:t>.format("delta")</a:t>
            </a:r>
            <a:endParaRPr sz="2748">
              <a:solidFill>
                <a:schemeClr val="dk1"/>
              </a:solidFill>
              <a:latin typeface="Consolas"/>
              <a:ea typeface="Consolas"/>
              <a:cs typeface="Consolas"/>
              <a:sym typeface="Consolas"/>
            </a:endParaRPr>
          </a:p>
          <a:p>
            <a:pPr indent="0" lvl="0" marL="410100" marR="0" rtl="0" algn="l">
              <a:spcBef>
                <a:spcPts val="687"/>
              </a:spcBef>
              <a:spcAft>
                <a:spcPts val="0"/>
              </a:spcAft>
              <a:buNone/>
            </a:pPr>
            <a:r>
              <a:rPr lang="en-US" sz="2748">
                <a:solidFill>
                  <a:srgbClr val="00AA73"/>
                </a:solidFill>
                <a:latin typeface="Consolas"/>
                <a:ea typeface="Consolas"/>
                <a:cs typeface="Consolas"/>
                <a:sym typeface="Consolas"/>
              </a:rPr>
              <a:t>.save("/tmp/..._delta")</a:t>
            </a:r>
            <a:endParaRPr sz="2748">
              <a:solidFill>
                <a:schemeClr val="dk1"/>
              </a:solidFill>
              <a:latin typeface="Consolas"/>
              <a:ea typeface="Consolas"/>
              <a:cs typeface="Consolas"/>
              <a:sym typeface="Consolas"/>
            </a:endParaRPr>
          </a:p>
        </p:txBody>
      </p:sp>
      <p:sp>
        <p:nvSpPr>
          <p:cNvPr id="689" name="Google Shape;689;p39"/>
          <p:cNvSpPr/>
          <p:nvPr/>
        </p:nvSpPr>
        <p:spPr>
          <a:xfrm>
            <a:off x="7089051" y="3434009"/>
            <a:ext cx="5207519" cy="2343733"/>
          </a:xfrm>
          <a:custGeom>
            <a:rect b="b" l="l" r="r" t="t"/>
            <a:pathLst>
              <a:path extrusionOk="0" h="1705610" w="3789679">
                <a:moveTo>
                  <a:pt x="3201384" y="0"/>
                </a:moveTo>
                <a:lnTo>
                  <a:pt x="3272050" y="223376"/>
                </a:lnTo>
                <a:lnTo>
                  <a:pt x="0" y="1258523"/>
                </a:lnTo>
                <a:lnTo>
                  <a:pt x="141333" y="1705272"/>
                </a:lnTo>
                <a:lnTo>
                  <a:pt x="3413385" y="670125"/>
                </a:lnTo>
                <a:lnTo>
                  <a:pt x="3484050" y="893498"/>
                </a:lnTo>
                <a:lnTo>
                  <a:pt x="3789465" y="305415"/>
                </a:lnTo>
                <a:lnTo>
                  <a:pt x="3201384"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nvGrpSpPr>
          <p:cNvPr id="690" name="Google Shape;690;p39"/>
          <p:cNvGrpSpPr/>
          <p:nvPr/>
        </p:nvGrpSpPr>
        <p:grpSpPr>
          <a:xfrm>
            <a:off x="7168123" y="6220102"/>
            <a:ext cx="12136002" cy="3488899"/>
            <a:chOff x="5216473" y="4526279"/>
            <a:chExt cx="8831759" cy="2538984"/>
          </a:xfrm>
        </p:grpSpPr>
        <p:pic>
          <p:nvPicPr>
            <p:cNvPr id="691" name="Google Shape;691;p39"/>
            <p:cNvPicPr preferRelativeResize="0"/>
            <p:nvPr/>
          </p:nvPicPr>
          <p:blipFill rotWithShape="1">
            <a:blip r:embed="rId4">
              <a:alphaModFix/>
            </a:blip>
            <a:srcRect b="0" l="0" r="0" t="0"/>
            <a:stretch/>
          </p:blipFill>
          <p:spPr>
            <a:xfrm>
              <a:off x="9037320" y="4526279"/>
              <a:ext cx="5010912" cy="2538984"/>
            </a:xfrm>
            <a:prstGeom prst="rect">
              <a:avLst/>
            </a:prstGeom>
            <a:noFill/>
            <a:ln>
              <a:noFill/>
            </a:ln>
          </p:spPr>
        </p:pic>
        <p:sp>
          <p:nvSpPr>
            <p:cNvPr id="692" name="Google Shape;692;p39"/>
            <p:cNvSpPr/>
            <p:nvPr/>
          </p:nvSpPr>
          <p:spPr>
            <a:xfrm>
              <a:off x="5216473" y="4829900"/>
              <a:ext cx="3859529" cy="1428115"/>
            </a:xfrm>
            <a:custGeom>
              <a:rect b="b" l="l" r="r" t="t"/>
              <a:pathLst>
                <a:path extrusionOk="0" h="1428114" w="3859529">
                  <a:moveTo>
                    <a:pt x="101215" y="0"/>
                  </a:moveTo>
                  <a:lnTo>
                    <a:pt x="0" y="457588"/>
                  </a:lnTo>
                  <a:lnTo>
                    <a:pt x="3350853" y="1198773"/>
                  </a:lnTo>
                  <a:lnTo>
                    <a:pt x="3300244" y="1427567"/>
                  </a:lnTo>
                  <a:lnTo>
                    <a:pt x="3859047" y="1071194"/>
                  </a:lnTo>
                  <a:lnTo>
                    <a:pt x="3502675" y="512391"/>
                  </a:lnTo>
                  <a:lnTo>
                    <a:pt x="3452068" y="741185"/>
                  </a:lnTo>
                  <a:lnTo>
                    <a:pt x="101215"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693" name="Google Shape;693;p39"/>
          <p:cNvSpPr txBox="1"/>
          <p:nvPr/>
        </p:nvSpPr>
        <p:spPr>
          <a:xfrm rot="-1020000">
            <a:off x="7287042" y="5075530"/>
            <a:ext cx="1549747" cy="286040"/>
          </a:xfrm>
          <a:prstGeom prst="rect">
            <a:avLst/>
          </a:prstGeom>
          <a:noFill/>
          <a:ln>
            <a:noFill/>
          </a:ln>
        </p:spPr>
        <p:txBody>
          <a:bodyPr anchorCtr="0" anchor="t" bIns="0" lIns="0" spcFirstLastPara="1" rIns="0" wrap="square" tIns="0">
            <a:spAutoFit/>
          </a:bodyPr>
          <a:lstStyle/>
          <a:p>
            <a:pPr indent="0" lvl="0" marL="0" marR="0" rtl="0" algn="l">
              <a:lnSpc>
                <a:spcPct val="66676"/>
              </a:lnSpc>
              <a:spcBef>
                <a:spcPts val="0"/>
              </a:spcBef>
              <a:spcAft>
                <a:spcPts val="0"/>
              </a:spcAft>
              <a:buNone/>
            </a:pPr>
            <a:r>
              <a:rPr lang="en-US" sz="2199">
                <a:solidFill>
                  <a:srgbClr val="FFFFFF"/>
                </a:solidFill>
                <a:latin typeface="Calibri"/>
                <a:ea typeface="Calibri"/>
                <a:cs typeface="Calibri"/>
                <a:sym typeface="Calibri"/>
              </a:rPr>
              <a:t>Filte</a:t>
            </a:r>
            <a:r>
              <a:rPr baseline="30000" lang="en-US" sz="3298">
                <a:solidFill>
                  <a:srgbClr val="FFFFFF"/>
                </a:solidFill>
                <a:latin typeface="Calibri"/>
                <a:ea typeface="Calibri"/>
                <a:cs typeface="Calibri"/>
                <a:sym typeface="Calibri"/>
              </a:rPr>
              <a:t>r → Filter</a:t>
            </a:r>
            <a:endParaRPr baseline="30000" sz="3298">
              <a:solidFill>
                <a:schemeClr val="dk1"/>
              </a:solidFill>
              <a:latin typeface="Calibri"/>
              <a:ea typeface="Calibri"/>
              <a:cs typeface="Calibri"/>
              <a:sym typeface="Calibri"/>
            </a:endParaRPr>
          </a:p>
        </p:txBody>
      </p:sp>
      <p:sp>
        <p:nvSpPr>
          <p:cNvPr id="694" name="Google Shape;694;p39"/>
          <p:cNvSpPr txBox="1"/>
          <p:nvPr/>
        </p:nvSpPr>
        <p:spPr>
          <a:xfrm rot="720000">
            <a:off x="7333523" y="7220783"/>
            <a:ext cx="3278826" cy="286040"/>
          </a:xfrm>
          <a:prstGeom prst="rect">
            <a:avLst/>
          </a:prstGeom>
          <a:noFill/>
          <a:ln>
            <a:noFill/>
          </a:ln>
        </p:spPr>
        <p:txBody>
          <a:bodyPr anchorCtr="0" anchor="t" bIns="0" lIns="0" spcFirstLastPara="1" rIns="0" wrap="square" tIns="0">
            <a:spAutoFit/>
          </a:bodyPr>
          <a:lstStyle/>
          <a:p>
            <a:pPr indent="0" lvl="0" marL="0" marR="0" rtl="0" algn="l">
              <a:lnSpc>
                <a:spcPct val="66676"/>
              </a:lnSpc>
              <a:spcBef>
                <a:spcPts val="0"/>
              </a:spcBef>
              <a:spcAft>
                <a:spcPts val="0"/>
              </a:spcAft>
              <a:buNone/>
            </a:pPr>
            <a:r>
              <a:rPr baseline="30000" lang="en-US" sz="3298">
                <a:solidFill>
                  <a:srgbClr val="FFFFFF"/>
                </a:solidFill>
                <a:latin typeface="Calibri"/>
                <a:ea typeface="Calibri"/>
                <a:cs typeface="Calibri"/>
                <a:sym typeface="Calibri"/>
              </a:rPr>
              <a:t>withColumn/select → Pr</a:t>
            </a:r>
            <a:r>
              <a:rPr lang="en-US" sz="2199">
                <a:solidFill>
                  <a:srgbClr val="FFFFFF"/>
                </a:solidFill>
                <a:latin typeface="Calibri"/>
                <a:ea typeface="Calibri"/>
                <a:cs typeface="Calibri"/>
                <a:sym typeface="Calibri"/>
              </a:rPr>
              <a:t>oject</a:t>
            </a:r>
            <a:endParaRPr sz="2199">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
          <p:cNvSpPr txBox="1"/>
          <p:nvPr>
            <p:ph type="title"/>
          </p:nvPr>
        </p:nvSpPr>
        <p:spPr>
          <a:xfrm>
            <a:off x="-12565" y="546963"/>
            <a:ext cx="20129230" cy="764312"/>
          </a:xfrm>
          <a:prstGeom prst="rect">
            <a:avLst/>
          </a:prstGeom>
          <a:noFill/>
          <a:ln>
            <a:noFill/>
          </a:ln>
        </p:spPr>
        <p:txBody>
          <a:bodyPr anchorCtr="0" anchor="ctr" bIns="0" lIns="0" spcFirstLastPara="1" rIns="0" wrap="square" tIns="12700">
            <a:spAutoFit/>
          </a:bodyPr>
          <a:lstStyle/>
          <a:p>
            <a:pPr indent="0" lvl="0" marL="3308984" rtl="0" algn="l">
              <a:lnSpc>
                <a:spcPct val="100000"/>
              </a:lnSpc>
              <a:spcBef>
                <a:spcPts val="100"/>
              </a:spcBef>
              <a:spcAft>
                <a:spcPts val="0"/>
              </a:spcAft>
              <a:buClr>
                <a:srgbClr val="3F3F3F"/>
              </a:buClr>
              <a:buSzPts val="4400"/>
              <a:buNone/>
            </a:pPr>
            <a:r>
              <a:rPr lang="en-US" sz="4800">
                <a:latin typeface="Roboto"/>
                <a:ea typeface="Roboto"/>
                <a:cs typeface="Roboto"/>
                <a:sym typeface="Roboto"/>
              </a:rPr>
              <a:t>Major Bottleneck</a:t>
            </a:r>
            <a:endParaRPr/>
          </a:p>
        </p:txBody>
      </p:sp>
      <p:sp>
        <p:nvSpPr>
          <p:cNvPr id="309" name="Google Shape;309;p4"/>
          <p:cNvSpPr txBox="1"/>
          <p:nvPr/>
        </p:nvSpPr>
        <p:spPr>
          <a:xfrm>
            <a:off x="1713906" y="2998554"/>
            <a:ext cx="15633700" cy="1712007"/>
          </a:xfrm>
          <a:prstGeom prst="rect">
            <a:avLst/>
          </a:prstGeom>
          <a:solidFill>
            <a:srgbClr val="D6D6D6"/>
          </a:solidFill>
          <a:ln>
            <a:noFill/>
          </a:ln>
        </p:spPr>
        <p:txBody>
          <a:bodyPr anchorCtr="0" anchor="t" bIns="0" lIns="0" spcFirstLastPara="1" rIns="0" wrap="square" tIns="59675">
            <a:spAutoFit/>
          </a:bodyPr>
          <a:lstStyle/>
          <a:p>
            <a:pPr indent="-365125" lvl="0" marL="447040" marR="0" rtl="0" algn="l">
              <a:lnSpc>
                <a:spcPct val="100000"/>
              </a:lnSpc>
              <a:spcBef>
                <a:spcPts val="0"/>
              </a:spcBef>
              <a:spcAft>
                <a:spcPts val="0"/>
              </a:spcAft>
              <a:buClr>
                <a:srgbClr val="050A19"/>
              </a:buClr>
              <a:buSzPts val="2800"/>
              <a:buFont typeface="Roboto"/>
              <a:buChar char="●"/>
            </a:pPr>
            <a:r>
              <a:rPr b="1" lang="en-US" sz="2800">
                <a:solidFill>
                  <a:srgbClr val="050A19"/>
                </a:solidFill>
                <a:latin typeface="Roboto"/>
                <a:ea typeface="Roboto"/>
                <a:cs typeface="Roboto"/>
                <a:sym typeface="Roboto"/>
              </a:rPr>
              <a:t>CPU</a:t>
            </a:r>
            <a:endParaRPr sz="2800">
              <a:solidFill>
                <a:schemeClr val="dk1"/>
              </a:solidFill>
              <a:latin typeface="Roboto"/>
              <a:ea typeface="Roboto"/>
              <a:cs typeface="Roboto"/>
              <a:sym typeface="Roboto"/>
            </a:endParaRPr>
          </a:p>
          <a:p>
            <a:pPr indent="-441325" lvl="0" marL="523240" marR="0" rtl="0" algn="l">
              <a:lnSpc>
                <a:spcPct val="100000"/>
              </a:lnSpc>
              <a:spcBef>
                <a:spcPts val="1395"/>
              </a:spcBef>
              <a:spcAft>
                <a:spcPts val="0"/>
              </a:spcAft>
              <a:buClr>
                <a:srgbClr val="050A19"/>
              </a:buClr>
              <a:buSzPts val="2800"/>
              <a:buFont typeface="Roboto"/>
              <a:buChar char="●"/>
            </a:pPr>
            <a:r>
              <a:rPr b="1" lang="en-US" sz="2800">
                <a:solidFill>
                  <a:srgbClr val="050A19"/>
                </a:solidFill>
                <a:latin typeface="Roboto"/>
                <a:ea typeface="Roboto"/>
                <a:cs typeface="Roboto"/>
                <a:sym typeface="Roboto"/>
              </a:rPr>
              <a:t>Network Bandwidth</a:t>
            </a:r>
            <a:endParaRPr sz="2800">
              <a:solidFill>
                <a:schemeClr val="dk1"/>
              </a:solidFill>
              <a:latin typeface="Roboto"/>
              <a:ea typeface="Roboto"/>
              <a:cs typeface="Roboto"/>
              <a:sym typeface="Roboto"/>
            </a:endParaRPr>
          </a:p>
          <a:p>
            <a:pPr indent="-441325" lvl="0" marL="523240" marR="0" rtl="0" algn="l">
              <a:lnSpc>
                <a:spcPct val="100000"/>
              </a:lnSpc>
              <a:spcBef>
                <a:spcPts val="1395"/>
              </a:spcBef>
              <a:spcAft>
                <a:spcPts val="0"/>
              </a:spcAft>
              <a:buClr>
                <a:srgbClr val="050A19"/>
              </a:buClr>
              <a:buSzPts val="2800"/>
              <a:buFont typeface="Roboto"/>
              <a:buChar char="●"/>
            </a:pPr>
            <a:r>
              <a:rPr b="1" lang="en-US" sz="2800">
                <a:solidFill>
                  <a:srgbClr val="050A19"/>
                </a:solidFill>
                <a:latin typeface="Roboto"/>
                <a:ea typeface="Roboto"/>
                <a:cs typeface="Roboto"/>
                <a:sym typeface="Roboto"/>
              </a:rPr>
              <a:t>Memory</a:t>
            </a:r>
            <a:endParaRPr sz="2800">
              <a:solidFill>
                <a:schemeClr val="dk1"/>
              </a:solidFill>
              <a:latin typeface="Roboto"/>
              <a:ea typeface="Roboto"/>
              <a:cs typeface="Roboto"/>
              <a:sym typeface="Roboto"/>
            </a:endParaRPr>
          </a:p>
        </p:txBody>
      </p:sp>
      <p:sp>
        <p:nvSpPr>
          <p:cNvPr id="310" name="Google Shape;310;p4"/>
          <p:cNvSpPr txBox="1"/>
          <p:nvPr/>
        </p:nvSpPr>
        <p:spPr>
          <a:xfrm>
            <a:off x="1771885" y="9527540"/>
            <a:ext cx="14878050" cy="1240596"/>
          </a:xfrm>
          <a:prstGeom prst="rect">
            <a:avLst/>
          </a:prstGeom>
          <a:noFill/>
          <a:ln>
            <a:noFill/>
          </a:ln>
        </p:spPr>
        <p:txBody>
          <a:bodyPr anchorCtr="0" anchor="t" bIns="0" lIns="0" spcFirstLastPara="1" rIns="0" wrap="square" tIns="12050">
            <a:spAutoFit/>
          </a:bodyPr>
          <a:lstStyle/>
          <a:p>
            <a:pPr indent="0" lvl="0" marL="12700" marR="5080" rtl="0" algn="l">
              <a:lnSpc>
                <a:spcPct val="151400"/>
              </a:lnSpc>
              <a:spcBef>
                <a:spcPts val="0"/>
              </a:spcBef>
              <a:spcAft>
                <a:spcPts val="0"/>
              </a:spcAft>
              <a:buNone/>
            </a:pPr>
            <a:r>
              <a:rPr b="1" lang="en-US" sz="2800">
                <a:solidFill>
                  <a:srgbClr val="050A19"/>
                </a:solidFill>
                <a:latin typeface="Roboto"/>
                <a:ea typeface="Roboto"/>
                <a:cs typeface="Roboto"/>
                <a:sym typeface="Roboto"/>
              </a:rPr>
              <a:t>Our Goal is to optimise each of them as much as possible in order to reduce the resources used and reduce the computation time to achieve optimum performance.</a:t>
            </a:r>
            <a:endParaRPr sz="2800">
              <a:solidFill>
                <a:schemeClr val="dk1"/>
              </a:solidFill>
              <a:latin typeface="Roboto"/>
              <a:ea typeface="Roboto"/>
              <a:cs typeface="Roboto"/>
              <a:sym typeface="Roboto"/>
            </a:endParaRPr>
          </a:p>
        </p:txBody>
      </p:sp>
      <p:pic>
        <p:nvPicPr>
          <p:cNvPr id="311" name="Google Shape;311;p4"/>
          <p:cNvPicPr preferRelativeResize="0"/>
          <p:nvPr/>
        </p:nvPicPr>
        <p:blipFill rotWithShape="1">
          <a:blip r:embed="rId3">
            <a:alphaModFix/>
          </a:blip>
          <a:srcRect b="0" l="0" r="0" t="0"/>
          <a:stretch/>
        </p:blipFill>
        <p:spPr>
          <a:xfrm>
            <a:off x="1713906" y="4624758"/>
            <a:ext cx="15633362" cy="503311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40"/>
          <p:cNvPicPr preferRelativeResize="0"/>
          <p:nvPr/>
        </p:nvPicPr>
        <p:blipFill rotWithShape="1">
          <a:blip r:embed="rId3">
            <a:alphaModFix/>
          </a:blip>
          <a:srcRect b="0" l="0" r="0" t="0"/>
          <a:stretch/>
        </p:blipFill>
        <p:spPr>
          <a:xfrm>
            <a:off x="10299161" y="2002430"/>
            <a:ext cx="7011305" cy="8096087"/>
          </a:xfrm>
          <a:prstGeom prst="rect">
            <a:avLst/>
          </a:prstGeom>
          <a:noFill/>
          <a:ln>
            <a:noFill/>
          </a:ln>
        </p:spPr>
      </p:pic>
      <p:sp>
        <p:nvSpPr>
          <p:cNvPr id="700" name="Google Shape;700;p40"/>
          <p:cNvSpPr txBox="1"/>
          <p:nvPr>
            <p:ph type="title"/>
          </p:nvPr>
        </p:nvSpPr>
        <p:spPr>
          <a:xfrm>
            <a:off x="-12565" y="-184217"/>
            <a:ext cx="20129230" cy="1787049"/>
          </a:xfrm>
          <a:prstGeom prst="rect">
            <a:avLst/>
          </a:prstGeom>
          <a:noFill/>
          <a:ln>
            <a:noFill/>
          </a:ln>
        </p:spPr>
        <p:txBody>
          <a:bodyPr anchorCtr="0" anchor="ctr" bIns="0" lIns="0" spcFirstLastPara="1" rIns="0" wrap="square" tIns="218125">
            <a:spAutoFit/>
          </a:bodyPr>
          <a:lstStyle/>
          <a:p>
            <a:pPr indent="0" lvl="0" marL="17451" rtl="0" algn="ctr">
              <a:lnSpc>
                <a:spcPct val="100000"/>
              </a:lnSpc>
              <a:spcBef>
                <a:spcPts val="1718"/>
              </a:spcBef>
              <a:spcAft>
                <a:spcPts val="0"/>
              </a:spcAft>
              <a:buClr>
                <a:srgbClr val="3F3F3F"/>
              </a:buClr>
              <a:buSzPts val="4400"/>
              <a:buNone/>
            </a:pPr>
            <a:r>
              <a:rPr lang="en-US" sz="4800">
                <a:latin typeface="Roboto"/>
                <a:ea typeface="Roboto"/>
                <a:cs typeface="Roboto"/>
                <a:sym typeface="Roboto"/>
              </a:rPr>
              <a:t>Common Narrow Transformations</a:t>
            </a:r>
            <a:endParaRPr/>
          </a:p>
          <a:p>
            <a:pPr indent="0" lvl="0" marL="26177" rtl="0" algn="ctr">
              <a:lnSpc>
                <a:spcPct val="100000"/>
              </a:lnSpc>
              <a:spcBef>
                <a:spcPts val="790"/>
              </a:spcBef>
              <a:spcAft>
                <a:spcPts val="0"/>
              </a:spcAft>
              <a:buClr>
                <a:srgbClr val="FBAA19"/>
              </a:buClr>
              <a:buSzPts val="4400"/>
              <a:buNone/>
            </a:pPr>
            <a:r>
              <a:rPr b="1" lang="en-US" sz="3298">
                <a:solidFill>
                  <a:srgbClr val="FBAA19"/>
                </a:solidFill>
              </a:rPr>
              <a:t>Range / Sample / Union / Coalesce</a:t>
            </a:r>
            <a:endParaRPr b="1" sz="3298"/>
          </a:p>
        </p:txBody>
      </p:sp>
      <p:sp>
        <p:nvSpPr>
          <p:cNvPr id="701" name="Google Shape;701;p40"/>
          <p:cNvSpPr txBox="1"/>
          <p:nvPr/>
        </p:nvSpPr>
        <p:spPr>
          <a:xfrm>
            <a:off x="742676" y="3436941"/>
            <a:ext cx="5139460" cy="1159088"/>
          </a:xfrm>
          <a:prstGeom prst="rect">
            <a:avLst/>
          </a:prstGeom>
          <a:noFill/>
          <a:ln>
            <a:noFill/>
          </a:ln>
        </p:spPr>
        <p:txBody>
          <a:bodyPr anchorCtr="0" anchor="t" bIns="0" lIns="0" spcFirstLastPara="1" rIns="0" wrap="square" tIns="17450">
            <a:spAutoFit/>
          </a:bodyPr>
          <a:lstStyle/>
          <a:p>
            <a:pPr indent="0" lvl="0" marL="17451" marR="6980" rtl="0" algn="l">
              <a:lnSpc>
                <a:spcPct val="142000"/>
              </a:lnSpc>
              <a:spcBef>
                <a:spcPts val="0"/>
              </a:spcBef>
              <a:spcAft>
                <a:spcPts val="0"/>
              </a:spcAft>
              <a:buNone/>
            </a:pPr>
            <a:r>
              <a:rPr lang="en-US" sz="2748">
                <a:solidFill>
                  <a:srgbClr val="1B3139"/>
                </a:solidFill>
                <a:latin typeface="Consolas"/>
                <a:ea typeface="Consolas"/>
                <a:cs typeface="Consolas"/>
                <a:sym typeface="Consolas"/>
              </a:rPr>
              <a:t>df1 = spark.range(1000000) df2 = spark.range(1000000)</a:t>
            </a:r>
            <a:endParaRPr sz="2748">
              <a:solidFill>
                <a:schemeClr val="dk1"/>
              </a:solidFill>
              <a:latin typeface="Consolas"/>
              <a:ea typeface="Consolas"/>
              <a:cs typeface="Consolas"/>
              <a:sym typeface="Consolas"/>
            </a:endParaRPr>
          </a:p>
        </p:txBody>
      </p:sp>
      <p:sp>
        <p:nvSpPr>
          <p:cNvPr id="702" name="Google Shape;702;p40"/>
          <p:cNvSpPr txBox="1"/>
          <p:nvPr/>
        </p:nvSpPr>
        <p:spPr>
          <a:xfrm>
            <a:off x="742676" y="5204427"/>
            <a:ext cx="2783510" cy="2933055"/>
          </a:xfrm>
          <a:prstGeom prst="rect">
            <a:avLst/>
          </a:prstGeom>
          <a:noFill/>
          <a:ln>
            <a:noFill/>
          </a:ln>
        </p:spPr>
        <p:txBody>
          <a:bodyPr anchorCtr="0" anchor="t" bIns="0" lIns="0" spcFirstLastPara="1" rIns="0" wrap="square" tIns="188475">
            <a:spAutoFit/>
          </a:bodyPr>
          <a:lstStyle/>
          <a:p>
            <a:pPr indent="0" lvl="0" marL="17451" marR="0" rtl="0" algn="l">
              <a:spcBef>
                <a:spcPts val="0"/>
              </a:spcBef>
              <a:spcAft>
                <a:spcPts val="0"/>
              </a:spcAft>
              <a:buNone/>
            </a:pPr>
            <a:r>
              <a:rPr lang="en-US" sz="2748">
                <a:solidFill>
                  <a:srgbClr val="1B3139"/>
                </a:solidFill>
                <a:latin typeface="Consolas"/>
                <a:ea typeface="Consolas"/>
                <a:cs typeface="Consolas"/>
                <a:sym typeface="Consolas"/>
              </a:rPr>
              <a:t>df1</a:t>
            </a:r>
            <a:endParaRPr sz="2748">
              <a:solidFill>
                <a:schemeClr val="dk1"/>
              </a:solidFill>
              <a:latin typeface="Consolas"/>
              <a:ea typeface="Consolas"/>
              <a:cs typeface="Consolas"/>
              <a:sym typeface="Consolas"/>
            </a:endParaRPr>
          </a:p>
          <a:p>
            <a:pPr indent="0" lvl="0" marL="410100" marR="0" rtl="0" algn="l">
              <a:spcBef>
                <a:spcPts val="1353"/>
              </a:spcBef>
              <a:spcAft>
                <a:spcPts val="0"/>
              </a:spcAft>
              <a:buNone/>
            </a:pPr>
            <a:r>
              <a:rPr lang="en-US" sz="2748">
                <a:solidFill>
                  <a:srgbClr val="FBAA19"/>
                </a:solidFill>
                <a:latin typeface="Consolas"/>
                <a:ea typeface="Consolas"/>
                <a:cs typeface="Consolas"/>
                <a:sym typeface="Consolas"/>
              </a:rPr>
              <a:t>.sample(0.1)</a:t>
            </a:r>
            <a:endParaRPr sz="2748">
              <a:solidFill>
                <a:schemeClr val="dk1"/>
              </a:solidFill>
              <a:latin typeface="Consolas"/>
              <a:ea typeface="Consolas"/>
              <a:cs typeface="Consolas"/>
              <a:sym typeface="Consolas"/>
            </a:endParaRPr>
          </a:p>
          <a:p>
            <a:pPr indent="0" lvl="0" marL="410100" marR="0" rtl="0" algn="l">
              <a:spcBef>
                <a:spcPts val="1388"/>
              </a:spcBef>
              <a:spcAft>
                <a:spcPts val="0"/>
              </a:spcAft>
              <a:buNone/>
            </a:pPr>
            <a:r>
              <a:rPr lang="en-US" sz="2748">
                <a:solidFill>
                  <a:srgbClr val="FBAA19"/>
                </a:solidFill>
                <a:latin typeface="Consolas"/>
                <a:ea typeface="Consolas"/>
                <a:cs typeface="Consolas"/>
                <a:sym typeface="Consolas"/>
              </a:rPr>
              <a:t>.union(df2)</a:t>
            </a:r>
            <a:endParaRPr sz="2748">
              <a:solidFill>
                <a:schemeClr val="dk1"/>
              </a:solidFill>
              <a:latin typeface="Consolas"/>
              <a:ea typeface="Consolas"/>
              <a:cs typeface="Consolas"/>
              <a:sym typeface="Consolas"/>
            </a:endParaRPr>
          </a:p>
          <a:p>
            <a:pPr indent="0" lvl="0" marL="410100" marR="0" rtl="0" algn="l">
              <a:spcBef>
                <a:spcPts val="1381"/>
              </a:spcBef>
              <a:spcAft>
                <a:spcPts val="0"/>
              </a:spcAft>
              <a:buNone/>
            </a:pPr>
            <a:r>
              <a:rPr lang="en-US" sz="2748">
                <a:solidFill>
                  <a:srgbClr val="FBAA19"/>
                </a:solidFill>
                <a:latin typeface="Consolas"/>
                <a:ea typeface="Consolas"/>
                <a:cs typeface="Consolas"/>
                <a:sym typeface="Consolas"/>
              </a:rPr>
              <a:t>.coalesce(1)</a:t>
            </a:r>
            <a:endParaRPr sz="2748">
              <a:solidFill>
                <a:schemeClr val="dk1"/>
              </a:solidFill>
              <a:latin typeface="Consolas"/>
              <a:ea typeface="Consolas"/>
              <a:cs typeface="Consolas"/>
              <a:sym typeface="Consolas"/>
            </a:endParaRPr>
          </a:p>
          <a:p>
            <a:pPr indent="0" lvl="0" marL="410100" marR="0" rtl="0" algn="l">
              <a:spcBef>
                <a:spcPts val="660"/>
              </a:spcBef>
              <a:spcAft>
                <a:spcPts val="0"/>
              </a:spcAft>
              <a:buNone/>
            </a:pPr>
            <a:r>
              <a:rPr lang="en-US" sz="2748">
                <a:solidFill>
                  <a:srgbClr val="00AA73"/>
                </a:solidFill>
                <a:latin typeface="Consolas"/>
                <a:ea typeface="Consolas"/>
                <a:cs typeface="Consolas"/>
                <a:sym typeface="Consolas"/>
              </a:rPr>
              <a:t>.write</a:t>
            </a:r>
            <a:endParaRPr sz="2748">
              <a:solidFill>
                <a:schemeClr val="dk1"/>
              </a:solidFill>
              <a:latin typeface="Consolas"/>
              <a:ea typeface="Consolas"/>
              <a:cs typeface="Consolas"/>
              <a:sym typeface="Consolas"/>
            </a:endParaRPr>
          </a:p>
        </p:txBody>
      </p:sp>
      <p:sp>
        <p:nvSpPr>
          <p:cNvPr id="703" name="Google Shape;703;p40"/>
          <p:cNvSpPr txBox="1"/>
          <p:nvPr/>
        </p:nvSpPr>
        <p:spPr>
          <a:xfrm>
            <a:off x="1135335" y="8077637"/>
            <a:ext cx="4550472" cy="1041244"/>
          </a:xfrm>
          <a:prstGeom prst="rect">
            <a:avLst/>
          </a:prstGeom>
          <a:noFill/>
          <a:ln>
            <a:noFill/>
          </a:ln>
        </p:spPr>
        <p:txBody>
          <a:bodyPr anchorCtr="0" anchor="t" bIns="0" lIns="0" spcFirstLastPara="1" rIns="0" wrap="square" tIns="104700">
            <a:spAutoFit/>
          </a:bodyPr>
          <a:lstStyle/>
          <a:p>
            <a:pPr indent="0" lvl="0" marL="17451" marR="0" rtl="0" algn="l">
              <a:spcBef>
                <a:spcPts val="0"/>
              </a:spcBef>
              <a:spcAft>
                <a:spcPts val="0"/>
              </a:spcAft>
              <a:buNone/>
            </a:pPr>
            <a:r>
              <a:rPr lang="en-US" sz="2748">
                <a:solidFill>
                  <a:srgbClr val="00AA73"/>
                </a:solidFill>
                <a:latin typeface="Consolas"/>
                <a:ea typeface="Consolas"/>
                <a:cs typeface="Consolas"/>
                <a:sym typeface="Consolas"/>
              </a:rPr>
              <a:t>.format("delta")</a:t>
            </a:r>
            <a:endParaRPr sz="2748">
              <a:solidFill>
                <a:schemeClr val="dk1"/>
              </a:solidFill>
              <a:latin typeface="Consolas"/>
              <a:ea typeface="Consolas"/>
              <a:cs typeface="Consolas"/>
              <a:sym typeface="Consolas"/>
            </a:endParaRPr>
          </a:p>
          <a:p>
            <a:pPr indent="0" lvl="0" marL="17451" marR="0" rtl="0" algn="l">
              <a:spcBef>
                <a:spcPts val="694"/>
              </a:spcBef>
              <a:spcAft>
                <a:spcPts val="0"/>
              </a:spcAft>
              <a:buNone/>
            </a:pPr>
            <a:r>
              <a:rPr lang="en-US" sz="2748">
                <a:solidFill>
                  <a:srgbClr val="00AA73"/>
                </a:solidFill>
                <a:latin typeface="Consolas"/>
                <a:ea typeface="Consolas"/>
                <a:cs typeface="Consolas"/>
                <a:sym typeface="Consolas"/>
              </a:rPr>
              <a:t>.save("/tmp/..._delta")</a:t>
            </a:r>
            <a:endParaRPr sz="2748">
              <a:solidFill>
                <a:schemeClr val="dk1"/>
              </a:solidFill>
              <a:latin typeface="Consolas"/>
              <a:ea typeface="Consolas"/>
              <a:cs typeface="Consolas"/>
              <a:sym typeface="Consolas"/>
            </a:endParaRPr>
          </a:p>
        </p:txBody>
      </p:sp>
      <p:sp>
        <p:nvSpPr>
          <p:cNvPr id="704" name="Google Shape;704;p40"/>
          <p:cNvSpPr/>
          <p:nvPr/>
        </p:nvSpPr>
        <p:spPr>
          <a:xfrm>
            <a:off x="6231290" y="3186524"/>
            <a:ext cx="4659544" cy="1287919"/>
          </a:xfrm>
          <a:custGeom>
            <a:rect b="b" l="l" r="r" t="t"/>
            <a:pathLst>
              <a:path extrusionOk="0" h="937260" w="3390900">
                <a:moveTo>
                  <a:pt x="2922275" y="0"/>
                </a:moveTo>
                <a:lnTo>
                  <a:pt x="2922300" y="234269"/>
                </a:lnTo>
                <a:lnTo>
                  <a:pt x="0" y="234580"/>
                </a:lnTo>
                <a:lnTo>
                  <a:pt x="49" y="703120"/>
                </a:lnTo>
                <a:lnTo>
                  <a:pt x="2922350" y="702809"/>
                </a:lnTo>
                <a:lnTo>
                  <a:pt x="2922375" y="937079"/>
                </a:lnTo>
                <a:lnTo>
                  <a:pt x="3390864" y="468490"/>
                </a:lnTo>
                <a:lnTo>
                  <a:pt x="2922275"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05" name="Google Shape;705;p40"/>
          <p:cNvSpPr txBox="1"/>
          <p:nvPr/>
        </p:nvSpPr>
        <p:spPr>
          <a:xfrm>
            <a:off x="6364609" y="3632397"/>
            <a:ext cx="2396088" cy="356047"/>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199">
                <a:solidFill>
                  <a:srgbClr val="FFFFFF"/>
                </a:solidFill>
                <a:latin typeface="Calibri"/>
                <a:ea typeface="Calibri"/>
                <a:cs typeface="Calibri"/>
                <a:sym typeface="Calibri"/>
              </a:rPr>
              <a:t>spark.range → Range</a:t>
            </a:r>
            <a:endParaRPr sz="2199">
              <a:solidFill>
                <a:schemeClr val="dk1"/>
              </a:solidFill>
              <a:latin typeface="Calibri"/>
              <a:ea typeface="Calibri"/>
              <a:cs typeface="Calibri"/>
              <a:sym typeface="Calibri"/>
            </a:endParaRPr>
          </a:p>
        </p:txBody>
      </p:sp>
      <p:sp>
        <p:nvSpPr>
          <p:cNvPr id="706" name="Google Shape;706;p40"/>
          <p:cNvSpPr/>
          <p:nvPr/>
        </p:nvSpPr>
        <p:spPr>
          <a:xfrm>
            <a:off x="3663526" y="5571785"/>
            <a:ext cx="7304315" cy="1288790"/>
          </a:xfrm>
          <a:custGeom>
            <a:rect b="b" l="l" r="r" t="t"/>
            <a:pathLst>
              <a:path extrusionOk="0" h="937895" w="5315584">
                <a:moveTo>
                  <a:pt x="4846260" y="0"/>
                </a:moveTo>
                <a:lnTo>
                  <a:pt x="4846323" y="234358"/>
                </a:lnTo>
                <a:lnTo>
                  <a:pt x="0" y="235670"/>
                </a:lnTo>
                <a:lnTo>
                  <a:pt x="126" y="704392"/>
                </a:lnTo>
                <a:lnTo>
                  <a:pt x="4846450" y="703080"/>
                </a:lnTo>
                <a:lnTo>
                  <a:pt x="4846514" y="937439"/>
                </a:lnTo>
                <a:lnTo>
                  <a:pt x="5315103" y="468595"/>
                </a:lnTo>
                <a:lnTo>
                  <a:pt x="4846260"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07" name="Google Shape;707;p40"/>
          <p:cNvSpPr txBox="1"/>
          <p:nvPr/>
        </p:nvSpPr>
        <p:spPr>
          <a:xfrm>
            <a:off x="3796871" y="6019757"/>
            <a:ext cx="2025244" cy="356047"/>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199">
                <a:solidFill>
                  <a:srgbClr val="FFFFFF"/>
                </a:solidFill>
                <a:latin typeface="Calibri"/>
                <a:ea typeface="Calibri"/>
                <a:cs typeface="Calibri"/>
                <a:sym typeface="Calibri"/>
              </a:rPr>
              <a:t>sample → Sample</a:t>
            </a:r>
            <a:endParaRPr sz="2199">
              <a:solidFill>
                <a:schemeClr val="dk1"/>
              </a:solidFill>
              <a:latin typeface="Calibri"/>
              <a:ea typeface="Calibri"/>
              <a:cs typeface="Calibri"/>
              <a:sym typeface="Calibri"/>
            </a:endParaRPr>
          </a:p>
        </p:txBody>
      </p:sp>
      <p:sp>
        <p:nvSpPr>
          <p:cNvPr id="708" name="Google Shape;708;p40"/>
          <p:cNvSpPr/>
          <p:nvPr/>
        </p:nvSpPr>
        <p:spPr>
          <a:xfrm>
            <a:off x="5015762" y="6725798"/>
            <a:ext cx="7283373" cy="1829787"/>
          </a:xfrm>
          <a:custGeom>
            <a:rect b="b" l="l" r="r" t="t"/>
            <a:pathLst>
              <a:path extrusionOk="0" h="1331595" w="5300345">
                <a:moveTo>
                  <a:pt x="61348" y="0"/>
                </a:moveTo>
                <a:lnTo>
                  <a:pt x="0" y="464785"/>
                </a:lnTo>
                <a:lnTo>
                  <a:pt x="4804538" y="1098956"/>
                </a:lnTo>
                <a:lnTo>
                  <a:pt x="4773862" y="1331352"/>
                </a:lnTo>
                <a:lnTo>
                  <a:pt x="5299994" y="927916"/>
                </a:lnTo>
                <a:lnTo>
                  <a:pt x="4896561" y="401777"/>
                </a:lnTo>
                <a:lnTo>
                  <a:pt x="4865886" y="634171"/>
                </a:lnTo>
                <a:lnTo>
                  <a:pt x="61348"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09" name="Google Shape;709;p40"/>
          <p:cNvSpPr txBox="1"/>
          <p:nvPr/>
        </p:nvSpPr>
        <p:spPr>
          <a:xfrm rot="420000">
            <a:off x="5184247" y="7054016"/>
            <a:ext cx="1708780" cy="286040"/>
          </a:xfrm>
          <a:prstGeom prst="rect">
            <a:avLst/>
          </a:prstGeom>
          <a:noFill/>
          <a:ln>
            <a:noFill/>
          </a:ln>
        </p:spPr>
        <p:txBody>
          <a:bodyPr anchorCtr="0" anchor="t" bIns="0" lIns="0" spcFirstLastPara="1" rIns="0" wrap="square" tIns="0">
            <a:spAutoFit/>
          </a:bodyPr>
          <a:lstStyle/>
          <a:p>
            <a:pPr indent="0" lvl="0" marL="0" marR="0" rtl="0" algn="l">
              <a:lnSpc>
                <a:spcPct val="66464"/>
              </a:lnSpc>
              <a:spcBef>
                <a:spcPts val="0"/>
              </a:spcBef>
              <a:spcAft>
                <a:spcPts val="0"/>
              </a:spcAft>
              <a:buNone/>
            </a:pPr>
            <a:r>
              <a:rPr baseline="30000" lang="en-US" sz="3298">
                <a:solidFill>
                  <a:srgbClr val="FFFFFF"/>
                </a:solidFill>
                <a:latin typeface="Calibri"/>
                <a:ea typeface="Calibri"/>
                <a:cs typeface="Calibri"/>
                <a:sym typeface="Calibri"/>
              </a:rPr>
              <a:t>union → U</a:t>
            </a:r>
            <a:r>
              <a:rPr lang="en-US" sz="2199">
                <a:solidFill>
                  <a:srgbClr val="FFFFFF"/>
                </a:solidFill>
                <a:latin typeface="Calibri"/>
                <a:ea typeface="Calibri"/>
                <a:cs typeface="Calibri"/>
                <a:sym typeface="Calibri"/>
              </a:rPr>
              <a:t>nion</a:t>
            </a:r>
            <a:endParaRPr sz="2199">
              <a:solidFill>
                <a:schemeClr val="dk1"/>
              </a:solidFill>
              <a:latin typeface="Calibri"/>
              <a:ea typeface="Calibri"/>
              <a:cs typeface="Calibri"/>
              <a:sym typeface="Calibri"/>
            </a:endParaRPr>
          </a:p>
        </p:txBody>
      </p:sp>
      <p:sp>
        <p:nvSpPr>
          <p:cNvPr id="710" name="Google Shape;710;p40"/>
          <p:cNvSpPr/>
          <p:nvPr/>
        </p:nvSpPr>
        <p:spPr>
          <a:xfrm>
            <a:off x="5525246" y="7464167"/>
            <a:ext cx="7125438" cy="2708468"/>
          </a:xfrm>
          <a:custGeom>
            <a:rect b="b" l="l" r="r" t="t"/>
            <a:pathLst>
              <a:path extrusionOk="0" h="1971040" w="5185409">
                <a:moveTo>
                  <a:pt x="125056" y="0"/>
                </a:moveTo>
                <a:lnTo>
                  <a:pt x="0" y="451860"/>
                </a:lnTo>
                <a:lnTo>
                  <a:pt x="4670578" y="1744485"/>
                </a:lnTo>
                <a:lnTo>
                  <a:pt x="4608051" y="1970413"/>
                </a:lnTo>
                <a:lnTo>
                  <a:pt x="5184969" y="1643608"/>
                </a:lnTo>
                <a:lnTo>
                  <a:pt x="4858165" y="1066689"/>
                </a:lnTo>
                <a:lnTo>
                  <a:pt x="4795635" y="1292623"/>
                </a:lnTo>
                <a:lnTo>
                  <a:pt x="125056"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11" name="Google Shape;711;p40"/>
          <p:cNvSpPr txBox="1"/>
          <p:nvPr/>
        </p:nvSpPr>
        <p:spPr>
          <a:xfrm rot="900000">
            <a:off x="5698735" y="8002781"/>
            <a:ext cx="2315257" cy="286040"/>
          </a:xfrm>
          <a:prstGeom prst="rect">
            <a:avLst/>
          </a:prstGeom>
          <a:noFill/>
          <a:ln>
            <a:noFill/>
          </a:ln>
        </p:spPr>
        <p:txBody>
          <a:bodyPr anchorCtr="0" anchor="t" bIns="0" lIns="0" spcFirstLastPara="1" rIns="0" wrap="square" tIns="0">
            <a:spAutoFit/>
          </a:bodyPr>
          <a:lstStyle/>
          <a:p>
            <a:pPr indent="0" lvl="0" marL="0" marR="0" rtl="0" algn="l">
              <a:lnSpc>
                <a:spcPct val="66464"/>
              </a:lnSpc>
              <a:spcBef>
                <a:spcPts val="0"/>
              </a:spcBef>
              <a:spcAft>
                <a:spcPts val="0"/>
              </a:spcAft>
              <a:buNone/>
            </a:pPr>
            <a:r>
              <a:rPr baseline="30000" lang="en-US" sz="3298">
                <a:solidFill>
                  <a:srgbClr val="FFFFFF"/>
                </a:solidFill>
                <a:latin typeface="Calibri"/>
                <a:ea typeface="Calibri"/>
                <a:cs typeface="Calibri"/>
                <a:sym typeface="Calibri"/>
              </a:rPr>
              <a:t>coalesce → Co</a:t>
            </a:r>
            <a:r>
              <a:rPr lang="en-US" sz="2199">
                <a:solidFill>
                  <a:srgbClr val="FFFFFF"/>
                </a:solidFill>
                <a:latin typeface="Calibri"/>
                <a:ea typeface="Calibri"/>
                <a:cs typeface="Calibri"/>
                <a:sym typeface="Calibri"/>
              </a:rPr>
              <a:t>alesce</a:t>
            </a:r>
            <a:endParaRPr sz="2199">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41"/>
          <p:cNvPicPr preferRelativeResize="0"/>
          <p:nvPr/>
        </p:nvPicPr>
        <p:blipFill rotWithShape="1">
          <a:blip r:embed="rId3">
            <a:alphaModFix/>
          </a:blip>
          <a:srcRect b="0" l="0" r="0" t="0"/>
          <a:stretch/>
        </p:blipFill>
        <p:spPr>
          <a:xfrm>
            <a:off x="7735889" y="2253730"/>
            <a:ext cx="6060548" cy="5805059"/>
          </a:xfrm>
          <a:prstGeom prst="rect">
            <a:avLst/>
          </a:prstGeom>
          <a:noFill/>
          <a:ln>
            <a:noFill/>
          </a:ln>
        </p:spPr>
      </p:pic>
      <p:sp>
        <p:nvSpPr>
          <p:cNvPr id="717" name="Google Shape;717;p41"/>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Special Case! Local Sorting</a:t>
            </a:r>
            <a:endParaRPr/>
          </a:p>
          <a:p>
            <a:pPr indent="0" lvl="0" marL="26177" rtl="0" algn="ctr">
              <a:lnSpc>
                <a:spcPct val="100000"/>
              </a:lnSpc>
              <a:spcBef>
                <a:spcPts val="790"/>
              </a:spcBef>
              <a:spcAft>
                <a:spcPts val="0"/>
              </a:spcAft>
              <a:buClr>
                <a:srgbClr val="FBAA19"/>
              </a:buClr>
              <a:buSzPts val="4400"/>
              <a:buNone/>
            </a:pPr>
            <a:r>
              <a:rPr b="1" lang="en-US" sz="3298">
                <a:solidFill>
                  <a:srgbClr val="FBAA19"/>
                </a:solidFill>
              </a:rPr>
              <a:t>sortWithinPartitions</a:t>
            </a:r>
            <a:endParaRPr b="1" sz="3298"/>
          </a:p>
        </p:txBody>
      </p:sp>
      <p:sp>
        <p:nvSpPr>
          <p:cNvPr id="718" name="Google Shape;718;p41"/>
          <p:cNvSpPr txBox="1"/>
          <p:nvPr/>
        </p:nvSpPr>
        <p:spPr>
          <a:xfrm>
            <a:off x="742676" y="3524895"/>
            <a:ext cx="6710092" cy="440494"/>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748">
                <a:solidFill>
                  <a:srgbClr val="FBAA19"/>
                </a:solidFill>
                <a:latin typeface="Consolas"/>
                <a:ea typeface="Consolas"/>
                <a:cs typeface="Consolas"/>
                <a:sym typeface="Consolas"/>
              </a:rPr>
              <a:t>df.sortWithinPartitions("item_id")</a:t>
            </a:r>
            <a:endParaRPr sz="2748">
              <a:solidFill>
                <a:schemeClr val="dk1"/>
              </a:solidFill>
              <a:latin typeface="Consolas"/>
              <a:ea typeface="Consolas"/>
              <a:cs typeface="Consolas"/>
              <a:sym typeface="Consolas"/>
            </a:endParaRPr>
          </a:p>
        </p:txBody>
      </p:sp>
      <p:sp>
        <p:nvSpPr>
          <p:cNvPr id="719" name="Google Shape;719;p41"/>
          <p:cNvSpPr/>
          <p:nvPr/>
        </p:nvSpPr>
        <p:spPr>
          <a:xfrm>
            <a:off x="2519832" y="6450969"/>
            <a:ext cx="5369819" cy="1285301"/>
          </a:xfrm>
          <a:custGeom>
            <a:rect b="b" l="l" r="r" t="t"/>
            <a:pathLst>
              <a:path extrusionOk="0" h="935354" w="3907790">
                <a:moveTo>
                  <a:pt x="3408450" y="0"/>
                </a:moveTo>
                <a:lnTo>
                  <a:pt x="3424147" y="233726"/>
                </a:lnTo>
                <a:lnTo>
                  <a:pt x="0" y="463692"/>
                </a:lnTo>
                <a:lnTo>
                  <a:pt x="31394" y="931150"/>
                </a:lnTo>
                <a:lnTo>
                  <a:pt x="3455541" y="701183"/>
                </a:lnTo>
                <a:lnTo>
                  <a:pt x="3471238" y="934910"/>
                </a:lnTo>
                <a:lnTo>
                  <a:pt x="3907295" y="436063"/>
                </a:lnTo>
                <a:lnTo>
                  <a:pt x="3408450"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20" name="Google Shape;720;p41"/>
          <p:cNvSpPr txBox="1"/>
          <p:nvPr/>
        </p:nvSpPr>
        <p:spPr>
          <a:xfrm rot="-180000">
            <a:off x="2671189" y="6975460"/>
            <a:ext cx="4567740" cy="286040"/>
          </a:xfrm>
          <a:prstGeom prst="rect">
            <a:avLst/>
          </a:prstGeom>
          <a:noFill/>
          <a:ln>
            <a:noFill/>
          </a:ln>
        </p:spPr>
        <p:txBody>
          <a:bodyPr anchorCtr="0" anchor="t" bIns="0" lIns="0" spcFirstLastPara="1" rIns="0" wrap="square" tIns="0">
            <a:spAutoFit/>
          </a:bodyPr>
          <a:lstStyle/>
          <a:p>
            <a:pPr indent="0" lvl="0" marL="0" marR="0" rtl="0" algn="l">
              <a:lnSpc>
                <a:spcPct val="66676"/>
              </a:lnSpc>
              <a:spcBef>
                <a:spcPts val="0"/>
              </a:spcBef>
              <a:spcAft>
                <a:spcPts val="0"/>
              </a:spcAft>
              <a:buNone/>
            </a:pPr>
            <a:r>
              <a:rPr lang="en-US" sz="2199">
                <a:solidFill>
                  <a:srgbClr val="FFFFFF"/>
                </a:solidFill>
                <a:latin typeface="Calibri"/>
                <a:ea typeface="Calibri"/>
                <a:cs typeface="Calibri"/>
                <a:sym typeface="Calibri"/>
              </a:rPr>
              <a:t>sor</a:t>
            </a:r>
            <a:r>
              <a:rPr baseline="30000" lang="en-US" sz="3298">
                <a:solidFill>
                  <a:srgbClr val="FFFFFF"/>
                </a:solidFill>
                <a:latin typeface="Calibri"/>
                <a:ea typeface="Calibri"/>
                <a:cs typeface="Calibri"/>
                <a:sym typeface="Calibri"/>
              </a:rPr>
              <a:t>tWithinPartitions / partitionBy → Sort</a:t>
            </a:r>
            <a:endParaRPr baseline="30000" sz="3298">
              <a:solidFill>
                <a:schemeClr val="dk1"/>
              </a:solidFill>
              <a:latin typeface="Calibri"/>
              <a:ea typeface="Calibri"/>
              <a:cs typeface="Calibri"/>
              <a:sym typeface="Calibri"/>
            </a:endParaRPr>
          </a:p>
        </p:txBody>
      </p:sp>
      <p:sp>
        <p:nvSpPr>
          <p:cNvPr id="721" name="Google Shape;721;p41"/>
          <p:cNvSpPr txBox="1"/>
          <p:nvPr/>
        </p:nvSpPr>
        <p:spPr>
          <a:xfrm rot="-180000">
            <a:off x="2686643" y="7379512"/>
            <a:ext cx="1570351" cy="286040"/>
          </a:xfrm>
          <a:prstGeom prst="rect">
            <a:avLst/>
          </a:prstGeom>
          <a:noFill/>
          <a:ln>
            <a:noFill/>
          </a:ln>
        </p:spPr>
        <p:txBody>
          <a:bodyPr anchorCtr="0" anchor="t" bIns="0" lIns="0" spcFirstLastPara="1" rIns="0" wrap="square" tIns="0">
            <a:spAutoFit/>
          </a:bodyPr>
          <a:lstStyle/>
          <a:p>
            <a:pPr indent="0" lvl="0" marL="0" marR="0" rtl="0" algn="l">
              <a:lnSpc>
                <a:spcPct val="66676"/>
              </a:lnSpc>
              <a:spcBef>
                <a:spcPts val="0"/>
              </a:spcBef>
              <a:spcAft>
                <a:spcPts val="0"/>
              </a:spcAft>
              <a:buNone/>
            </a:pPr>
            <a:r>
              <a:rPr lang="en-US" sz="2199">
                <a:solidFill>
                  <a:srgbClr val="FFFFFF"/>
                </a:solidFill>
                <a:latin typeface="Calibri"/>
                <a:ea typeface="Calibri"/>
                <a:cs typeface="Calibri"/>
                <a:sym typeface="Calibri"/>
              </a:rPr>
              <a:t>(glo</a:t>
            </a:r>
            <a:r>
              <a:rPr baseline="30000" lang="en-US" sz="3298">
                <a:solidFill>
                  <a:srgbClr val="FFFFFF"/>
                </a:solidFill>
                <a:latin typeface="Calibri"/>
                <a:ea typeface="Calibri"/>
                <a:cs typeface="Calibri"/>
                <a:sym typeface="Calibri"/>
              </a:rPr>
              <a:t>bal=False)</a:t>
            </a:r>
            <a:endParaRPr baseline="30000" sz="3298">
              <a:solidFill>
                <a:schemeClr val="dk1"/>
              </a:solidFill>
              <a:latin typeface="Calibri"/>
              <a:ea typeface="Calibri"/>
              <a:cs typeface="Calibri"/>
              <a:sym typeface="Calibri"/>
            </a:endParaRPr>
          </a:p>
        </p:txBody>
      </p:sp>
      <p:sp>
        <p:nvSpPr>
          <p:cNvPr id="722" name="Google Shape;722;p41"/>
          <p:cNvSpPr txBox="1"/>
          <p:nvPr/>
        </p:nvSpPr>
        <p:spPr>
          <a:xfrm>
            <a:off x="8013418" y="5570909"/>
            <a:ext cx="138739"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rgbClr val="00AA73"/>
                </a:solidFill>
                <a:latin typeface="Tahoma"/>
                <a:ea typeface="Tahoma"/>
                <a:cs typeface="Tahoma"/>
                <a:sym typeface="Tahoma"/>
              </a:rPr>
              <a:t>1</a:t>
            </a:r>
            <a:endParaRPr sz="2336">
              <a:solidFill>
                <a:schemeClr val="dk1"/>
              </a:solidFill>
              <a:latin typeface="Tahoma"/>
              <a:ea typeface="Tahoma"/>
              <a:cs typeface="Tahoma"/>
              <a:sym typeface="Tahoma"/>
            </a:endParaRPr>
          </a:p>
        </p:txBody>
      </p:sp>
      <p:graphicFrame>
        <p:nvGraphicFramePr>
          <p:cNvPr id="723" name="Google Shape;723;p41"/>
          <p:cNvGraphicFramePr/>
          <p:nvPr/>
        </p:nvGraphicFramePr>
        <p:xfrm>
          <a:off x="14403094" y="2882014"/>
          <a:ext cx="3000000" cy="3000000"/>
        </p:xfrm>
        <a:graphic>
          <a:graphicData uri="http://schemas.openxmlformats.org/drawingml/2006/table">
            <a:tbl>
              <a:tblPr bandRow="1" firstRow="1">
                <a:noFill/>
                <a:tableStyleId>{F4C09B8E-0702-464F-9451-9C83433F4F53}</a:tableStyleId>
              </a:tblPr>
              <a:tblGrid>
                <a:gridCol w="1477275"/>
                <a:gridCol w="1205025"/>
                <a:gridCol w="1335050"/>
              </a:tblGrid>
              <a:tr h="1306250">
                <a:tc>
                  <a:txBody>
                    <a:bodyPr/>
                    <a:lstStyle/>
                    <a:p>
                      <a:pPr indent="0" lvl="0" marL="109220" marR="341630" rtl="0" algn="l">
                        <a:lnSpc>
                          <a:spcPct val="86875"/>
                        </a:lnSpc>
                        <a:spcBef>
                          <a:spcPts val="0"/>
                        </a:spcBef>
                        <a:spcAft>
                          <a:spcPts val="0"/>
                        </a:spcAft>
                        <a:buNone/>
                      </a:pPr>
                      <a:r>
                        <a:rPr b="1" lang="en-US" sz="1600" u="none" cap="none" strike="noStrike">
                          <a:latin typeface="Tahoma"/>
                          <a:ea typeface="Tahoma"/>
                          <a:cs typeface="Tahoma"/>
                          <a:sym typeface="Tahoma"/>
                        </a:rPr>
                        <a:t>Input (item_id)</a:t>
                      </a:r>
                      <a:endParaRPr sz="1600" u="none" cap="none" strike="noStrike">
                        <a:latin typeface="Tahoma"/>
                        <a:ea typeface="Tahoma"/>
                        <a:cs typeface="Tahoma"/>
                        <a:sym typeface="Tahoma"/>
                      </a:endParaRPr>
                    </a:p>
                  </a:txBody>
                  <a:tcPr marT="1666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109220" marR="151765" rtl="0" algn="l">
                        <a:lnSpc>
                          <a:spcPct val="86875"/>
                        </a:lnSpc>
                        <a:spcBef>
                          <a:spcPts val="0"/>
                        </a:spcBef>
                        <a:spcAft>
                          <a:spcPts val="0"/>
                        </a:spcAft>
                        <a:buNone/>
                      </a:pPr>
                      <a:r>
                        <a:rPr b="1" lang="en-US" sz="1600" u="none" cap="none" strike="noStrike">
                          <a:solidFill>
                            <a:srgbClr val="FF3620"/>
                          </a:solidFill>
                          <a:latin typeface="Tahoma"/>
                          <a:ea typeface="Tahoma"/>
                          <a:cs typeface="Tahoma"/>
                          <a:sym typeface="Tahoma"/>
                        </a:rPr>
                        <a:t>Result of Sort</a:t>
                      </a:r>
                      <a:endParaRPr sz="1600" u="none" cap="none" strike="noStrike">
                        <a:latin typeface="Tahoma"/>
                        <a:ea typeface="Tahoma"/>
                        <a:cs typeface="Tahoma"/>
                        <a:sym typeface="Tahoma"/>
                      </a:endParaRPr>
                    </a:p>
                  </a:txBody>
                  <a:tcPr marT="16665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109220" marR="132080" rtl="0" algn="l">
                        <a:lnSpc>
                          <a:spcPct val="100800"/>
                        </a:lnSpc>
                        <a:spcBef>
                          <a:spcPts val="0"/>
                        </a:spcBef>
                        <a:spcAft>
                          <a:spcPts val="0"/>
                        </a:spcAft>
                        <a:buNone/>
                      </a:pPr>
                      <a:r>
                        <a:rPr b="1" lang="en-US" sz="1600" u="none" cap="none" strike="noStrike">
                          <a:solidFill>
                            <a:srgbClr val="00AA73"/>
                          </a:solidFill>
                          <a:latin typeface="Tahoma"/>
                          <a:ea typeface="Tahoma"/>
                          <a:cs typeface="Tahoma"/>
                          <a:sym typeface="Tahoma"/>
                        </a:rPr>
                        <a:t>Global result </a:t>
                      </a:r>
                      <a:r>
                        <a:rPr b="1" lang="en-US" sz="1600" u="sng" cap="none" strike="noStrike">
                          <a:solidFill>
                            <a:srgbClr val="00AA73"/>
                          </a:solidFill>
                          <a:latin typeface="Tahoma"/>
                          <a:ea typeface="Tahoma"/>
                          <a:cs typeface="Tahoma"/>
                          <a:sym typeface="Tahoma"/>
                        </a:rPr>
                        <a:t>(unsorted!</a:t>
                      </a:r>
                      <a:endParaRPr sz="1600" u="none" cap="none" strike="noStrike">
                        <a:latin typeface="Tahoma"/>
                        <a:ea typeface="Tahoma"/>
                        <a:cs typeface="Tahoma"/>
                        <a:sym typeface="Tahoma"/>
                      </a:endParaRPr>
                    </a:p>
                    <a:p>
                      <a:pPr indent="0" lvl="0" marL="109220" marR="0" rtl="0" algn="l">
                        <a:lnSpc>
                          <a:spcPct val="86875"/>
                        </a:lnSpc>
                        <a:spcBef>
                          <a:spcPts val="0"/>
                        </a:spcBef>
                        <a:spcAft>
                          <a:spcPts val="0"/>
                        </a:spcAft>
                        <a:buNone/>
                      </a:pPr>
                      <a:r>
                        <a:rPr b="1" lang="en-US" sz="1600" u="none" cap="none" strike="noStrike">
                          <a:solidFill>
                            <a:srgbClr val="00AA73"/>
                          </a:solidFill>
                          <a:latin typeface="Tahoma"/>
                          <a:ea typeface="Tahoma"/>
                          <a:cs typeface="Tahoma"/>
                          <a:sym typeface="Tahoma"/>
                        </a:rPr>
                        <a:t>)</a:t>
                      </a:r>
                      <a:endParaRPr sz="1600" u="none" cap="none" strike="noStrike">
                        <a:latin typeface="Tahoma"/>
                        <a:ea typeface="Tahoma"/>
                        <a:cs typeface="Tahoma"/>
                        <a:sym typeface="Tahoma"/>
                      </a:endParaRPr>
                    </a:p>
                  </a:txBody>
                  <a:tcPr marT="14920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552350">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Partition X</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552350">
                <a:tc>
                  <a:txBody>
                    <a:bodyPr/>
                    <a:lstStyle/>
                    <a:p>
                      <a:pPr indent="0" lvl="0" marL="0" marR="102235" rtl="0" algn="r">
                        <a:lnSpc>
                          <a:spcPct val="100000"/>
                        </a:lnSpc>
                        <a:spcBef>
                          <a:spcPts val="0"/>
                        </a:spcBef>
                        <a:spcAft>
                          <a:spcPts val="0"/>
                        </a:spcAft>
                        <a:buNone/>
                      </a:pPr>
                      <a:r>
                        <a:rPr lang="en-US" sz="1600" u="none" cap="none" strike="noStrike">
                          <a:latin typeface="Tahoma"/>
                          <a:ea typeface="Tahoma"/>
                          <a:cs typeface="Tahoma"/>
                          <a:sym typeface="Tahoma"/>
                        </a:rPr>
                        <a:t>33</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33</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b="1" lang="en-US" sz="1600" u="none" cap="none" strike="noStrike">
                          <a:solidFill>
                            <a:srgbClr val="00AA73"/>
                          </a:solidFill>
                          <a:latin typeface="Tahoma"/>
                          <a:ea typeface="Tahoma"/>
                          <a:cs typeface="Tahoma"/>
                          <a:sym typeface="Tahoma"/>
                        </a:rPr>
                        <a:t>33</a:t>
                      </a:r>
                      <a:endParaRPr sz="1600" u="none" cap="none" strike="noStrike">
                        <a:latin typeface="Tahoma"/>
                        <a:ea typeface="Tahoma"/>
                        <a:cs typeface="Tahoma"/>
                        <a:sym typeface="Tahoma"/>
                      </a:endParaRPr>
                    </a:p>
                  </a:txBody>
                  <a:tcPr marT="15095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552350">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Partition Y</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2235" rtl="0" algn="r">
                        <a:lnSpc>
                          <a:spcPct val="100000"/>
                        </a:lnSpc>
                        <a:spcBef>
                          <a:spcPts val="0"/>
                        </a:spcBef>
                        <a:spcAft>
                          <a:spcPts val="0"/>
                        </a:spcAft>
                        <a:buNone/>
                      </a:pPr>
                      <a:r>
                        <a:rPr lang="en-US" sz="1600" u="none" cap="none" strike="noStrike">
                          <a:latin typeface="Arial"/>
                          <a:ea typeface="Arial"/>
                          <a:cs typeface="Arial"/>
                          <a:sym typeface="Arial"/>
                        </a:rPr>
                        <a:t>34</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4</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235" rtl="0" algn="r">
                        <a:lnSpc>
                          <a:spcPct val="100000"/>
                        </a:lnSpc>
                        <a:spcBef>
                          <a:spcPts val="0"/>
                        </a:spcBef>
                        <a:spcAft>
                          <a:spcPts val="0"/>
                        </a:spcAft>
                        <a:buNone/>
                      </a:pPr>
                      <a:r>
                        <a:rPr lang="en-US" sz="1600" u="none" cap="none" strike="noStrike">
                          <a:latin typeface="Arial"/>
                          <a:ea typeface="Arial"/>
                          <a:cs typeface="Arial"/>
                          <a:sym typeface="Arial"/>
                        </a:rPr>
                        <a:t>4</a:t>
                      </a:r>
                      <a:endParaRPr sz="1600" u="none" cap="none" strike="noStrike">
                        <a:latin typeface="Arial"/>
                        <a:ea typeface="Arial"/>
                        <a:cs typeface="Arial"/>
                        <a:sym typeface="Arial"/>
                      </a:endParaRPr>
                    </a:p>
                  </a:txBody>
                  <a:tcPr marT="15095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2235" rtl="0" algn="r">
                        <a:lnSpc>
                          <a:spcPct val="100000"/>
                        </a:lnSpc>
                        <a:spcBef>
                          <a:spcPts val="0"/>
                        </a:spcBef>
                        <a:spcAft>
                          <a:spcPts val="0"/>
                        </a:spcAft>
                        <a:buNone/>
                      </a:pPr>
                      <a:r>
                        <a:rPr lang="en-US" sz="1600" u="none" cap="none" strike="noStrike">
                          <a:latin typeface="Arial"/>
                          <a:ea typeface="Arial"/>
                          <a:cs typeface="Arial"/>
                          <a:sym typeface="Arial"/>
                        </a:rPr>
                        <a:t>66</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0965" rtl="0" algn="r">
                        <a:lnSpc>
                          <a:spcPct val="100000"/>
                        </a:lnSpc>
                        <a:spcBef>
                          <a:spcPts val="0"/>
                        </a:spcBef>
                        <a:spcAft>
                          <a:spcPts val="0"/>
                        </a:spcAft>
                        <a:buNone/>
                      </a:pPr>
                      <a:r>
                        <a:rPr lang="en-US" sz="1600" u="none" cap="none" strike="noStrike">
                          <a:solidFill>
                            <a:srgbClr val="FF3620"/>
                          </a:solidFill>
                          <a:latin typeface="Arial"/>
                          <a:ea typeface="Arial"/>
                          <a:cs typeface="Arial"/>
                          <a:sym typeface="Arial"/>
                        </a:rPr>
                        <a:t>8</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235" rtl="0" algn="r">
                        <a:lnSpc>
                          <a:spcPct val="100000"/>
                        </a:lnSpc>
                        <a:spcBef>
                          <a:spcPts val="0"/>
                        </a:spcBef>
                        <a:spcAft>
                          <a:spcPts val="0"/>
                        </a:spcAft>
                        <a:buNone/>
                      </a:pPr>
                      <a:r>
                        <a:rPr lang="en-US" sz="1600" u="none" cap="none" strike="noStrike">
                          <a:latin typeface="Arial"/>
                          <a:ea typeface="Arial"/>
                          <a:cs typeface="Arial"/>
                          <a:sym typeface="Arial"/>
                        </a:rPr>
                        <a:t>8</a:t>
                      </a:r>
                      <a:endParaRPr sz="1600" u="none" cap="none" strike="noStrike">
                        <a:latin typeface="Arial"/>
                        <a:ea typeface="Arial"/>
                        <a:cs typeface="Arial"/>
                        <a:sym typeface="Arial"/>
                      </a:endParaRPr>
                    </a:p>
                  </a:txBody>
                  <a:tcPr marT="15095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0965" rtl="0" algn="r">
                        <a:lnSpc>
                          <a:spcPct val="100000"/>
                        </a:lnSpc>
                        <a:spcBef>
                          <a:spcPts val="0"/>
                        </a:spcBef>
                        <a:spcAft>
                          <a:spcPts val="0"/>
                        </a:spcAft>
                        <a:buNone/>
                      </a:pPr>
                      <a:r>
                        <a:rPr lang="en-US" sz="1600" u="none" cap="none" strike="noStrike">
                          <a:latin typeface="Arial"/>
                          <a:ea typeface="Arial"/>
                          <a:cs typeface="Arial"/>
                          <a:sym typeface="Arial"/>
                        </a:rPr>
                        <a:t>4</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lang="en-US" sz="1600" u="none" cap="none" strike="noStrike">
                          <a:solidFill>
                            <a:srgbClr val="FF3620"/>
                          </a:solidFill>
                          <a:latin typeface="Arial"/>
                          <a:ea typeface="Arial"/>
                          <a:cs typeface="Arial"/>
                          <a:sym typeface="Arial"/>
                        </a:rPr>
                        <a:t>34</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latin typeface="Arial"/>
                          <a:ea typeface="Arial"/>
                          <a:cs typeface="Arial"/>
                          <a:sym typeface="Arial"/>
                        </a:rPr>
                        <a:t>34</a:t>
                      </a:r>
                      <a:endParaRPr sz="1600" u="none" cap="none" strike="noStrike">
                        <a:latin typeface="Arial"/>
                        <a:ea typeface="Arial"/>
                        <a:cs typeface="Arial"/>
                        <a:sym typeface="Arial"/>
                      </a:endParaRPr>
                    </a:p>
                  </a:txBody>
                  <a:tcPr marT="15095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0965" rtl="0" algn="r">
                        <a:lnSpc>
                          <a:spcPct val="100000"/>
                        </a:lnSpc>
                        <a:spcBef>
                          <a:spcPts val="0"/>
                        </a:spcBef>
                        <a:spcAft>
                          <a:spcPts val="0"/>
                        </a:spcAft>
                        <a:buNone/>
                      </a:pPr>
                      <a:r>
                        <a:rPr lang="en-US" sz="1600" u="none" cap="none" strike="noStrike">
                          <a:latin typeface="Arial"/>
                          <a:ea typeface="Arial"/>
                          <a:cs typeface="Arial"/>
                          <a:sym typeface="Arial"/>
                        </a:rPr>
                        <a:t>8</a:t>
                      </a:r>
                      <a:endParaRPr sz="1600" u="none" cap="none" strike="noStrike">
                        <a:latin typeface="Arial"/>
                        <a:ea typeface="Arial"/>
                        <a:cs typeface="Arial"/>
                        <a:sym typeface="Arial"/>
                      </a:endParaRPr>
                    </a:p>
                  </a:txBody>
                  <a:tcPr marT="15182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lang="en-US" sz="1600" u="none" cap="none" strike="noStrike">
                          <a:solidFill>
                            <a:srgbClr val="FF3620"/>
                          </a:solidFill>
                          <a:latin typeface="Arial"/>
                          <a:ea typeface="Arial"/>
                          <a:cs typeface="Arial"/>
                          <a:sym typeface="Arial"/>
                        </a:rPr>
                        <a:t>66</a:t>
                      </a:r>
                      <a:endParaRPr sz="1600" u="none" cap="none" strike="noStrike">
                        <a:latin typeface="Arial"/>
                        <a:ea typeface="Arial"/>
                        <a:cs typeface="Arial"/>
                        <a:sym typeface="Arial"/>
                      </a:endParaRPr>
                    </a:p>
                  </a:txBody>
                  <a:tcPr marT="151825"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latin typeface="Arial"/>
                          <a:ea typeface="Arial"/>
                          <a:cs typeface="Arial"/>
                          <a:sym typeface="Arial"/>
                        </a:rPr>
                        <a:t>66</a:t>
                      </a:r>
                      <a:endParaRPr sz="1600" u="none" cap="none" strike="noStrike">
                        <a:latin typeface="Arial"/>
                        <a:ea typeface="Arial"/>
                        <a:cs typeface="Arial"/>
                        <a:sym typeface="Arial"/>
                      </a:endParaRPr>
                    </a:p>
                  </a:txBody>
                  <a:tcPr marT="151825"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bl>
          </a:graphicData>
        </a:graphic>
      </p:graphicFrame>
      <p:sp>
        <p:nvSpPr>
          <p:cNvPr id="724" name="Google Shape;724;p41"/>
          <p:cNvSpPr/>
          <p:nvPr/>
        </p:nvSpPr>
        <p:spPr>
          <a:xfrm>
            <a:off x="17243609" y="4017904"/>
            <a:ext cx="69806" cy="17451"/>
          </a:xfrm>
          <a:custGeom>
            <a:rect b="b" l="l" r="r" t="t"/>
            <a:pathLst>
              <a:path extrusionOk="0" h="12700" w="50800">
                <a:moveTo>
                  <a:pt x="50800" y="0"/>
                </a:moveTo>
                <a:lnTo>
                  <a:pt x="0" y="0"/>
                </a:lnTo>
                <a:lnTo>
                  <a:pt x="0" y="12700"/>
                </a:lnTo>
                <a:lnTo>
                  <a:pt x="50800" y="12700"/>
                </a:lnTo>
                <a:lnTo>
                  <a:pt x="50800" y="0"/>
                </a:lnTo>
                <a:close/>
              </a:path>
            </a:pathLst>
          </a:custGeom>
          <a:solidFill>
            <a:srgbClr val="00AA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25" name="Google Shape;725;p41"/>
          <p:cNvSpPr/>
          <p:nvPr/>
        </p:nvSpPr>
        <p:spPr>
          <a:xfrm>
            <a:off x="8228178" y="5509484"/>
            <a:ext cx="4836675" cy="466827"/>
          </a:xfrm>
          <a:custGeom>
            <a:rect b="b" l="l" r="r" t="t"/>
            <a:pathLst>
              <a:path extrusionOk="0" h="339725" w="3519804">
                <a:moveTo>
                  <a:pt x="0" y="0"/>
                </a:moveTo>
                <a:lnTo>
                  <a:pt x="3519720" y="0"/>
                </a:lnTo>
                <a:lnTo>
                  <a:pt x="3519720" y="339480"/>
                </a:lnTo>
                <a:lnTo>
                  <a:pt x="0" y="339480"/>
                </a:lnTo>
                <a:lnTo>
                  <a:pt x="0" y="0"/>
                </a:lnTo>
                <a:close/>
              </a:path>
            </a:pathLst>
          </a:custGeom>
          <a:noFill/>
          <a:ln cap="flat" cmpd="sng" w="45700">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2"/>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Special Case! Global Sorting</a:t>
            </a:r>
            <a:endParaRPr/>
          </a:p>
          <a:p>
            <a:pPr indent="0" lvl="0" marL="26177" rtl="0" algn="ctr">
              <a:lnSpc>
                <a:spcPct val="100000"/>
              </a:lnSpc>
              <a:spcBef>
                <a:spcPts val="790"/>
              </a:spcBef>
              <a:spcAft>
                <a:spcPts val="0"/>
              </a:spcAft>
              <a:buClr>
                <a:srgbClr val="FBAA19"/>
              </a:buClr>
              <a:buSzPts val="4400"/>
              <a:buNone/>
            </a:pPr>
            <a:r>
              <a:rPr b="1" lang="en-US" sz="3298">
                <a:solidFill>
                  <a:srgbClr val="FBAA19"/>
                </a:solidFill>
              </a:rPr>
              <a:t>orderBy</a:t>
            </a:r>
            <a:endParaRPr b="1" sz="3298"/>
          </a:p>
        </p:txBody>
      </p:sp>
      <p:sp>
        <p:nvSpPr>
          <p:cNvPr id="731" name="Google Shape;731;p42"/>
          <p:cNvSpPr txBox="1"/>
          <p:nvPr/>
        </p:nvSpPr>
        <p:spPr>
          <a:xfrm>
            <a:off x="742676" y="3524895"/>
            <a:ext cx="4157814" cy="440494"/>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748">
                <a:solidFill>
                  <a:srgbClr val="FBAA19"/>
                </a:solidFill>
                <a:latin typeface="Consolas"/>
                <a:ea typeface="Consolas"/>
                <a:cs typeface="Consolas"/>
                <a:sym typeface="Consolas"/>
              </a:rPr>
              <a:t>df.orderBy("item_id")</a:t>
            </a:r>
            <a:endParaRPr sz="2748">
              <a:solidFill>
                <a:schemeClr val="dk1"/>
              </a:solidFill>
              <a:latin typeface="Consolas"/>
              <a:ea typeface="Consolas"/>
              <a:cs typeface="Consolas"/>
              <a:sym typeface="Consolas"/>
            </a:endParaRPr>
          </a:p>
        </p:txBody>
      </p:sp>
      <p:graphicFrame>
        <p:nvGraphicFramePr>
          <p:cNvPr id="732" name="Google Shape;732;p42"/>
          <p:cNvGraphicFramePr/>
          <p:nvPr/>
        </p:nvGraphicFramePr>
        <p:xfrm>
          <a:off x="14403094" y="2882014"/>
          <a:ext cx="3000000" cy="3000000"/>
        </p:xfrm>
        <a:graphic>
          <a:graphicData uri="http://schemas.openxmlformats.org/drawingml/2006/table">
            <a:tbl>
              <a:tblPr bandRow="1" firstRow="1">
                <a:noFill/>
                <a:tableStyleId>{F4C09B8E-0702-464F-9451-9C83433F4F53}</a:tableStyleId>
              </a:tblPr>
              <a:tblGrid>
                <a:gridCol w="1477275"/>
                <a:gridCol w="1295775"/>
                <a:gridCol w="1205025"/>
                <a:gridCol w="1205025"/>
              </a:tblGrid>
              <a:tr h="1054950">
                <a:tc>
                  <a:txBody>
                    <a:bodyPr/>
                    <a:lstStyle/>
                    <a:p>
                      <a:pPr indent="0" lvl="0" marL="109220" marR="341630" rtl="0" algn="l">
                        <a:lnSpc>
                          <a:spcPct val="86875"/>
                        </a:lnSpc>
                        <a:spcBef>
                          <a:spcPts val="0"/>
                        </a:spcBef>
                        <a:spcAft>
                          <a:spcPts val="0"/>
                        </a:spcAft>
                        <a:buNone/>
                      </a:pPr>
                      <a:r>
                        <a:rPr b="1" lang="en-US" sz="1600" u="none" cap="none" strike="noStrike">
                          <a:latin typeface="Tahoma"/>
                          <a:ea typeface="Tahoma"/>
                          <a:cs typeface="Tahoma"/>
                          <a:sym typeface="Tahoma"/>
                        </a:rPr>
                        <a:t>Input (item_id)</a:t>
                      </a:r>
                      <a:endParaRPr sz="1600" u="none" cap="none" strike="noStrike">
                        <a:latin typeface="Tahoma"/>
                        <a:ea typeface="Tahoma"/>
                        <a:cs typeface="Tahoma"/>
                        <a:sym typeface="Tahoma"/>
                      </a:endParaRPr>
                    </a:p>
                  </a:txBody>
                  <a:tcPr marT="1666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109220" marR="138430" rtl="0" algn="l">
                        <a:lnSpc>
                          <a:spcPct val="100800"/>
                        </a:lnSpc>
                        <a:spcBef>
                          <a:spcPts val="0"/>
                        </a:spcBef>
                        <a:spcAft>
                          <a:spcPts val="0"/>
                        </a:spcAft>
                        <a:buNone/>
                      </a:pPr>
                      <a:r>
                        <a:rPr b="1" lang="en-US" sz="1600" u="none" cap="none" strike="noStrike">
                          <a:solidFill>
                            <a:srgbClr val="FBAA19"/>
                          </a:solidFill>
                          <a:latin typeface="Tahoma"/>
                          <a:ea typeface="Tahoma"/>
                          <a:cs typeface="Tahoma"/>
                          <a:sym typeface="Tahoma"/>
                        </a:rPr>
                        <a:t>Result of Exchange (example)</a:t>
                      </a:r>
                      <a:endParaRPr sz="1600" u="none" cap="none" strike="noStrike">
                        <a:latin typeface="Tahoma"/>
                        <a:ea typeface="Tahoma"/>
                        <a:cs typeface="Tahoma"/>
                        <a:sym typeface="Tahoma"/>
                      </a:endParaRPr>
                    </a:p>
                  </a:txBody>
                  <a:tcPr marT="1492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109220" marR="151765" rtl="0" algn="l">
                        <a:lnSpc>
                          <a:spcPct val="86875"/>
                        </a:lnSpc>
                        <a:spcBef>
                          <a:spcPts val="0"/>
                        </a:spcBef>
                        <a:spcAft>
                          <a:spcPts val="0"/>
                        </a:spcAft>
                        <a:buNone/>
                      </a:pPr>
                      <a:r>
                        <a:rPr b="1" lang="en-US" sz="1600" u="none" cap="none" strike="noStrike">
                          <a:solidFill>
                            <a:srgbClr val="FF3620"/>
                          </a:solidFill>
                          <a:latin typeface="Tahoma"/>
                          <a:ea typeface="Tahoma"/>
                          <a:cs typeface="Tahoma"/>
                          <a:sym typeface="Tahoma"/>
                        </a:rPr>
                        <a:t>Result of Sort</a:t>
                      </a:r>
                      <a:endParaRPr sz="1600" u="none" cap="none" strike="noStrike">
                        <a:latin typeface="Tahoma"/>
                        <a:ea typeface="Tahoma"/>
                        <a:cs typeface="Tahoma"/>
                        <a:sym typeface="Tahoma"/>
                      </a:endParaRPr>
                    </a:p>
                  </a:txBody>
                  <a:tcPr marT="16665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109220" marR="151765" rtl="0" algn="l">
                        <a:lnSpc>
                          <a:spcPct val="100800"/>
                        </a:lnSpc>
                        <a:spcBef>
                          <a:spcPts val="0"/>
                        </a:spcBef>
                        <a:spcAft>
                          <a:spcPts val="0"/>
                        </a:spcAft>
                        <a:buNone/>
                      </a:pPr>
                      <a:r>
                        <a:rPr b="1" lang="en-US" sz="1600" u="none" cap="none" strike="noStrike">
                          <a:solidFill>
                            <a:srgbClr val="00AA73"/>
                          </a:solidFill>
                          <a:latin typeface="Tahoma"/>
                          <a:ea typeface="Tahoma"/>
                          <a:cs typeface="Tahoma"/>
                          <a:sym typeface="Tahoma"/>
                        </a:rPr>
                        <a:t>Global result </a:t>
                      </a:r>
                      <a:r>
                        <a:rPr b="1" lang="en-US" sz="1600" u="sng" cap="none" strike="noStrike">
                          <a:solidFill>
                            <a:srgbClr val="00AA73"/>
                          </a:solidFill>
                          <a:latin typeface="Tahoma"/>
                          <a:ea typeface="Tahoma"/>
                          <a:cs typeface="Tahoma"/>
                          <a:sym typeface="Tahoma"/>
                        </a:rPr>
                        <a:t>(sorted!)</a:t>
                      </a:r>
                      <a:endParaRPr sz="1600" u="none" cap="none" strike="noStrike">
                        <a:latin typeface="Tahoma"/>
                        <a:ea typeface="Tahoma"/>
                        <a:cs typeface="Tahoma"/>
                        <a:sym typeface="Tahoma"/>
                      </a:endParaRPr>
                    </a:p>
                  </a:txBody>
                  <a:tcPr marT="14920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803650">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Partition X</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109220" marR="107950" rtl="0" algn="l">
                        <a:lnSpc>
                          <a:spcPct val="86875"/>
                        </a:lnSpc>
                        <a:spcBef>
                          <a:spcPts val="0"/>
                        </a:spcBef>
                        <a:spcAft>
                          <a:spcPts val="0"/>
                        </a:spcAft>
                        <a:buNone/>
                      </a:pPr>
                      <a:r>
                        <a:rPr b="1" lang="en-US" sz="1600" u="none" cap="none" strike="noStrike">
                          <a:latin typeface="Tahoma"/>
                          <a:ea typeface="Tahoma"/>
                          <a:cs typeface="Tahoma"/>
                          <a:sym typeface="Tahoma"/>
                        </a:rPr>
                        <a:t>New Partition X</a:t>
                      </a:r>
                      <a:endParaRPr sz="1600" u="none" cap="none" strike="noStrike">
                        <a:latin typeface="Tahoma"/>
                        <a:ea typeface="Tahoma"/>
                        <a:cs typeface="Tahoma"/>
                        <a:sym typeface="Tahoma"/>
                      </a:endParaRPr>
                    </a:p>
                  </a:txBody>
                  <a:tcPr marT="1666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552350">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4139" rtl="0" algn="r">
                        <a:lnSpc>
                          <a:spcPct val="100000"/>
                        </a:lnSpc>
                        <a:spcBef>
                          <a:spcPts val="0"/>
                        </a:spcBef>
                        <a:spcAft>
                          <a:spcPts val="0"/>
                        </a:spcAft>
                        <a:buNone/>
                      </a:pPr>
                      <a:r>
                        <a:rPr lang="en-US" sz="1600" u="none" cap="none" strike="noStrike">
                          <a:solidFill>
                            <a:srgbClr val="FBAA19"/>
                          </a:solidFill>
                          <a:latin typeface="Tahoma"/>
                          <a:ea typeface="Tahoma"/>
                          <a:cs typeface="Tahoma"/>
                          <a:sym typeface="Tahoma"/>
                        </a:rPr>
                        <a:t>8</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4</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lang="en-US" sz="1600" u="none" cap="none" strike="noStrike">
                          <a:latin typeface="Tahoma"/>
                          <a:ea typeface="Tahoma"/>
                          <a:cs typeface="Tahoma"/>
                          <a:sym typeface="Tahoma"/>
                        </a:rPr>
                        <a:t>4</a:t>
                      </a:r>
                      <a:endParaRPr sz="1600" u="none" cap="none" strike="noStrike">
                        <a:latin typeface="Tahoma"/>
                        <a:ea typeface="Tahoma"/>
                        <a:cs typeface="Tahoma"/>
                        <a:sym typeface="Tahoma"/>
                      </a:endParaRPr>
                    </a:p>
                  </a:txBody>
                  <a:tcPr marT="15095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552350">
                <a:tc>
                  <a:txBody>
                    <a:bodyPr/>
                    <a:lstStyle/>
                    <a:p>
                      <a:pPr indent="0" lvl="0" marL="0" marR="102235" rtl="0" algn="r">
                        <a:lnSpc>
                          <a:spcPct val="100000"/>
                        </a:lnSpc>
                        <a:spcBef>
                          <a:spcPts val="0"/>
                        </a:spcBef>
                        <a:spcAft>
                          <a:spcPts val="0"/>
                        </a:spcAft>
                        <a:buNone/>
                      </a:pPr>
                      <a:r>
                        <a:rPr lang="en-US" sz="1600" u="none" cap="none" strike="noStrike">
                          <a:latin typeface="Tahoma"/>
                          <a:ea typeface="Tahoma"/>
                          <a:cs typeface="Tahoma"/>
                          <a:sym typeface="Tahoma"/>
                        </a:rPr>
                        <a:t>33</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BAA19"/>
                          </a:solidFill>
                          <a:latin typeface="Tahoma"/>
                          <a:ea typeface="Tahoma"/>
                          <a:cs typeface="Tahoma"/>
                          <a:sym typeface="Tahoma"/>
                        </a:rPr>
                        <a:t>4</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0" marR="102235"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8</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0" marR="102235" rtl="0" algn="r">
                        <a:lnSpc>
                          <a:spcPct val="100000"/>
                        </a:lnSpc>
                        <a:spcBef>
                          <a:spcPts val="0"/>
                        </a:spcBef>
                        <a:spcAft>
                          <a:spcPts val="0"/>
                        </a:spcAft>
                        <a:buNone/>
                      </a:pPr>
                      <a:r>
                        <a:rPr lang="en-US" sz="1600" u="none" cap="none" strike="noStrike">
                          <a:latin typeface="Tahoma"/>
                          <a:ea typeface="Tahoma"/>
                          <a:cs typeface="Tahoma"/>
                          <a:sym typeface="Tahoma"/>
                        </a:rPr>
                        <a:t>8</a:t>
                      </a:r>
                      <a:endParaRPr sz="1600" u="none" cap="none" strike="noStrike">
                        <a:latin typeface="Tahoma"/>
                        <a:ea typeface="Tahoma"/>
                        <a:cs typeface="Tahoma"/>
                        <a:sym typeface="Tahoma"/>
                      </a:endParaRPr>
                    </a:p>
                  </a:txBody>
                  <a:tcPr marT="15095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803650">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Partition Y</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109220" marR="109854" rtl="0" algn="l">
                        <a:lnSpc>
                          <a:spcPct val="86875"/>
                        </a:lnSpc>
                        <a:spcBef>
                          <a:spcPts val="0"/>
                        </a:spcBef>
                        <a:spcAft>
                          <a:spcPts val="0"/>
                        </a:spcAft>
                        <a:buNone/>
                      </a:pPr>
                      <a:r>
                        <a:rPr b="1" lang="en-US" sz="1600" u="none" cap="none" strike="noStrike">
                          <a:latin typeface="Tahoma"/>
                          <a:ea typeface="Tahoma"/>
                          <a:cs typeface="Tahoma"/>
                          <a:sym typeface="Tahoma"/>
                        </a:rPr>
                        <a:t>New Partition Y</a:t>
                      </a:r>
                      <a:endParaRPr sz="1600" u="none" cap="none" strike="noStrike">
                        <a:latin typeface="Tahoma"/>
                        <a:ea typeface="Tahoma"/>
                        <a:cs typeface="Tahoma"/>
                        <a:sym typeface="Tahoma"/>
                      </a:endParaRPr>
                    </a:p>
                  </a:txBody>
                  <a:tcPr marT="1666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2235" rtl="0" algn="r">
                        <a:lnSpc>
                          <a:spcPct val="100000"/>
                        </a:lnSpc>
                        <a:spcBef>
                          <a:spcPts val="0"/>
                        </a:spcBef>
                        <a:spcAft>
                          <a:spcPts val="0"/>
                        </a:spcAft>
                        <a:buNone/>
                      </a:pPr>
                      <a:r>
                        <a:rPr lang="en-US" sz="1600" u="none" cap="none" strike="noStrike">
                          <a:latin typeface="Arial"/>
                          <a:ea typeface="Arial"/>
                          <a:cs typeface="Arial"/>
                          <a:sym typeface="Arial"/>
                        </a:rPr>
                        <a:t>34</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2235" rtl="0" algn="r">
                        <a:lnSpc>
                          <a:spcPct val="100000"/>
                        </a:lnSpc>
                        <a:spcBef>
                          <a:spcPts val="0"/>
                        </a:spcBef>
                        <a:spcAft>
                          <a:spcPts val="0"/>
                        </a:spcAft>
                        <a:buNone/>
                      </a:pPr>
                      <a:r>
                        <a:rPr lang="en-US" sz="1600" u="none" cap="none" strike="noStrike">
                          <a:latin typeface="Arial"/>
                          <a:ea typeface="Arial"/>
                          <a:cs typeface="Arial"/>
                          <a:sym typeface="Arial"/>
                        </a:rPr>
                        <a:t>66</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3504" rtl="0" algn="r">
                        <a:lnSpc>
                          <a:spcPct val="100000"/>
                        </a:lnSpc>
                        <a:spcBef>
                          <a:spcPts val="0"/>
                        </a:spcBef>
                        <a:spcAft>
                          <a:spcPts val="0"/>
                        </a:spcAft>
                        <a:buNone/>
                      </a:pPr>
                      <a:r>
                        <a:rPr lang="en-US" sz="1600" u="none" cap="none" strike="noStrike">
                          <a:solidFill>
                            <a:srgbClr val="FBAA19"/>
                          </a:solidFill>
                          <a:latin typeface="Arial"/>
                          <a:ea typeface="Arial"/>
                          <a:cs typeface="Arial"/>
                          <a:sym typeface="Arial"/>
                        </a:rPr>
                        <a:t>66</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lang="en-US" sz="1600" u="none" cap="none" strike="noStrike">
                          <a:solidFill>
                            <a:srgbClr val="FF3620"/>
                          </a:solidFill>
                          <a:latin typeface="Arial"/>
                          <a:ea typeface="Arial"/>
                          <a:cs typeface="Arial"/>
                          <a:sym typeface="Arial"/>
                        </a:rPr>
                        <a:t>33</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b="1" lang="en-US" sz="1600" u="none" cap="none" strike="noStrike">
                          <a:solidFill>
                            <a:srgbClr val="00AA73"/>
                          </a:solidFill>
                          <a:latin typeface="Arial"/>
                          <a:ea typeface="Arial"/>
                          <a:cs typeface="Arial"/>
                          <a:sym typeface="Arial"/>
                        </a:rPr>
                        <a:t>33</a:t>
                      </a:r>
                      <a:endParaRPr sz="1600" u="none" cap="none" strike="noStrike">
                        <a:latin typeface="Arial"/>
                        <a:ea typeface="Arial"/>
                        <a:cs typeface="Arial"/>
                        <a:sym typeface="Arial"/>
                      </a:endParaRPr>
                    </a:p>
                  </a:txBody>
                  <a:tcPr marT="15095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0965" rtl="0" algn="r">
                        <a:lnSpc>
                          <a:spcPct val="100000"/>
                        </a:lnSpc>
                        <a:spcBef>
                          <a:spcPts val="0"/>
                        </a:spcBef>
                        <a:spcAft>
                          <a:spcPts val="0"/>
                        </a:spcAft>
                        <a:buNone/>
                      </a:pPr>
                      <a:r>
                        <a:rPr lang="en-US" sz="1600" u="none" cap="none" strike="noStrike">
                          <a:latin typeface="Arial"/>
                          <a:ea typeface="Arial"/>
                          <a:cs typeface="Arial"/>
                          <a:sym typeface="Arial"/>
                        </a:rPr>
                        <a:t>4</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3504" rtl="0" algn="r">
                        <a:lnSpc>
                          <a:spcPct val="100000"/>
                        </a:lnSpc>
                        <a:spcBef>
                          <a:spcPts val="0"/>
                        </a:spcBef>
                        <a:spcAft>
                          <a:spcPts val="0"/>
                        </a:spcAft>
                        <a:buNone/>
                      </a:pPr>
                      <a:r>
                        <a:rPr lang="en-US" sz="1600" u="none" cap="none" strike="noStrike">
                          <a:solidFill>
                            <a:srgbClr val="FBAA19"/>
                          </a:solidFill>
                          <a:latin typeface="Arial"/>
                          <a:ea typeface="Arial"/>
                          <a:cs typeface="Arial"/>
                          <a:sym typeface="Arial"/>
                        </a:rPr>
                        <a:t>33</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lang="en-US" sz="1600" u="none" cap="none" strike="noStrike">
                          <a:solidFill>
                            <a:srgbClr val="FF3620"/>
                          </a:solidFill>
                          <a:latin typeface="Arial"/>
                          <a:ea typeface="Arial"/>
                          <a:cs typeface="Arial"/>
                          <a:sym typeface="Arial"/>
                        </a:rPr>
                        <a:t>34</a:t>
                      </a:r>
                      <a:endParaRPr sz="1600" u="none" cap="none" strike="noStrike">
                        <a:latin typeface="Arial"/>
                        <a:ea typeface="Arial"/>
                        <a:cs typeface="Arial"/>
                        <a:sym typeface="Arial"/>
                      </a:endParaRPr>
                    </a:p>
                  </a:txBody>
                  <a:tcPr marT="150950"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lang="en-US" sz="1600" u="none" cap="none" strike="noStrike">
                          <a:latin typeface="Arial"/>
                          <a:ea typeface="Arial"/>
                          <a:cs typeface="Arial"/>
                          <a:sym typeface="Arial"/>
                        </a:rPr>
                        <a:t>34</a:t>
                      </a:r>
                      <a:endParaRPr sz="1600" u="none" cap="none" strike="noStrike">
                        <a:latin typeface="Arial"/>
                        <a:ea typeface="Arial"/>
                        <a:cs typeface="Arial"/>
                        <a:sym typeface="Arial"/>
                      </a:endParaRPr>
                    </a:p>
                  </a:txBody>
                  <a:tcPr marT="150950"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0965" rtl="0" algn="r">
                        <a:lnSpc>
                          <a:spcPct val="100000"/>
                        </a:lnSpc>
                        <a:spcBef>
                          <a:spcPts val="0"/>
                        </a:spcBef>
                        <a:spcAft>
                          <a:spcPts val="0"/>
                        </a:spcAft>
                        <a:buNone/>
                      </a:pPr>
                      <a:r>
                        <a:rPr lang="en-US" sz="1600" u="none" cap="none" strike="noStrike">
                          <a:latin typeface="Arial"/>
                          <a:ea typeface="Arial"/>
                          <a:cs typeface="Arial"/>
                          <a:sym typeface="Arial"/>
                        </a:rPr>
                        <a:t>8</a:t>
                      </a:r>
                      <a:endParaRPr sz="1600" u="none" cap="none" strike="noStrike">
                        <a:latin typeface="Arial"/>
                        <a:ea typeface="Arial"/>
                        <a:cs typeface="Arial"/>
                        <a:sym typeface="Arial"/>
                      </a:endParaRPr>
                    </a:p>
                  </a:txBody>
                  <a:tcPr marT="15182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3504" rtl="0" algn="r">
                        <a:lnSpc>
                          <a:spcPct val="100000"/>
                        </a:lnSpc>
                        <a:spcBef>
                          <a:spcPts val="0"/>
                        </a:spcBef>
                        <a:spcAft>
                          <a:spcPts val="0"/>
                        </a:spcAft>
                        <a:buNone/>
                      </a:pPr>
                      <a:r>
                        <a:rPr lang="en-US" sz="1600" u="none" cap="none" strike="noStrike">
                          <a:solidFill>
                            <a:srgbClr val="FBAA19"/>
                          </a:solidFill>
                          <a:latin typeface="Arial"/>
                          <a:ea typeface="Arial"/>
                          <a:cs typeface="Arial"/>
                          <a:sym typeface="Arial"/>
                        </a:rPr>
                        <a:t>34</a:t>
                      </a:r>
                      <a:endParaRPr sz="1600" u="none" cap="none" strike="noStrike">
                        <a:latin typeface="Arial"/>
                        <a:ea typeface="Arial"/>
                        <a:cs typeface="Arial"/>
                        <a:sym typeface="Arial"/>
                      </a:endParaRPr>
                    </a:p>
                  </a:txBody>
                  <a:tcPr marT="15182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lang="en-US" sz="1600" u="none" cap="none" strike="noStrike">
                          <a:solidFill>
                            <a:srgbClr val="FF3620"/>
                          </a:solidFill>
                          <a:latin typeface="Arial"/>
                          <a:ea typeface="Arial"/>
                          <a:cs typeface="Arial"/>
                          <a:sym typeface="Arial"/>
                        </a:rPr>
                        <a:t>66</a:t>
                      </a:r>
                      <a:endParaRPr sz="1600" u="none" cap="none" strike="noStrike">
                        <a:latin typeface="Arial"/>
                        <a:ea typeface="Arial"/>
                        <a:cs typeface="Arial"/>
                        <a:sym typeface="Arial"/>
                      </a:endParaRPr>
                    </a:p>
                  </a:txBody>
                  <a:tcPr marT="151825" marB="0" marR="0" marL="0">
                    <a:lnL cap="flat" cmpd="sng" w="12700">
                      <a:solidFill>
                        <a:srgbClr val="9E9E9E"/>
                      </a:solidFill>
                      <a:prstDash val="solid"/>
                      <a:round/>
                      <a:headEnd len="sm" w="sm" type="none"/>
                      <a:tailEnd len="sm" w="sm" type="none"/>
                    </a:lnL>
                    <a:lnR cap="flat" cmpd="sng" w="57150">
                      <a:solidFill>
                        <a:srgbClr val="000000"/>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1600" rtl="0" algn="r">
                        <a:lnSpc>
                          <a:spcPct val="100000"/>
                        </a:lnSpc>
                        <a:spcBef>
                          <a:spcPts val="0"/>
                        </a:spcBef>
                        <a:spcAft>
                          <a:spcPts val="0"/>
                        </a:spcAft>
                        <a:buNone/>
                      </a:pPr>
                      <a:r>
                        <a:rPr lang="en-US" sz="1600" u="none" cap="none" strike="noStrike">
                          <a:latin typeface="Arial"/>
                          <a:ea typeface="Arial"/>
                          <a:cs typeface="Arial"/>
                          <a:sym typeface="Arial"/>
                        </a:rPr>
                        <a:t>66</a:t>
                      </a:r>
                      <a:endParaRPr sz="1600" u="none" cap="none" strike="noStrike">
                        <a:latin typeface="Arial"/>
                        <a:ea typeface="Arial"/>
                        <a:cs typeface="Arial"/>
                        <a:sym typeface="Arial"/>
                      </a:endParaRPr>
                    </a:p>
                  </a:txBody>
                  <a:tcPr marT="151825" marB="0" marR="0" marL="0">
                    <a:lnL cap="flat" cmpd="sng" w="57150">
                      <a:solidFill>
                        <a:srgbClr val="000000"/>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bl>
          </a:graphicData>
        </a:graphic>
      </p:graphicFrame>
      <p:grpSp>
        <p:nvGrpSpPr>
          <p:cNvPr id="733" name="Google Shape;733;p42"/>
          <p:cNvGrpSpPr/>
          <p:nvPr/>
        </p:nvGrpSpPr>
        <p:grpSpPr>
          <a:xfrm>
            <a:off x="2720060" y="2337498"/>
            <a:ext cx="10209388" cy="8297129"/>
            <a:chOff x="1979475" y="1700783"/>
            <a:chExt cx="7429700" cy="6038088"/>
          </a:xfrm>
        </p:grpSpPr>
        <p:pic>
          <p:nvPicPr>
            <p:cNvPr id="734" name="Google Shape;734;p42"/>
            <p:cNvPicPr preferRelativeResize="0"/>
            <p:nvPr/>
          </p:nvPicPr>
          <p:blipFill rotWithShape="1">
            <a:blip r:embed="rId3">
              <a:alphaModFix/>
            </a:blip>
            <a:srcRect b="0" l="0" r="0" t="0"/>
            <a:stretch/>
          </p:blipFill>
          <p:spPr>
            <a:xfrm>
              <a:off x="5839967" y="1700783"/>
              <a:ext cx="3569208" cy="6038088"/>
            </a:xfrm>
            <a:prstGeom prst="rect">
              <a:avLst/>
            </a:prstGeom>
            <a:noFill/>
            <a:ln>
              <a:noFill/>
            </a:ln>
          </p:spPr>
        </p:pic>
        <p:sp>
          <p:nvSpPr>
            <p:cNvPr id="735" name="Google Shape;735;p42"/>
            <p:cNvSpPr/>
            <p:nvPr/>
          </p:nvSpPr>
          <p:spPr>
            <a:xfrm>
              <a:off x="1979475" y="4919833"/>
              <a:ext cx="3900804" cy="937260"/>
            </a:xfrm>
            <a:custGeom>
              <a:rect b="b" l="l" r="r" t="t"/>
              <a:pathLst>
                <a:path extrusionOk="0" h="937260" w="3900804">
                  <a:moveTo>
                    <a:pt x="3432045" y="0"/>
                  </a:moveTo>
                  <a:lnTo>
                    <a:pt x="3432067" y="234266"/>
                  </a:lnTo>
                  <a:lnTo>
                    <a:pt x="0" y="234582"/>
                  </a:lnTo>
                  <a:lnTo>
                    <a:pt x="43" y="703120"/>
                  </a:lnTo>
                  <a:lnTo>
                    <a:pt x="3432110" y="702804"/>
                  </a:lnTo>
                  <a:lnTo>
                    <a:pt x="3432131" y="937070"/>
                  </a:lnTo>
                  <a:lnTo>
                    <a:pt x="3900622" y="468494"/>
                  </a:lnTo>
                  <a:lnTo>
                    <a:pt x="3432045"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736" name="Google Shape;736;p42"/>
          <p:cNvSpPr txBox="1"/>
          <p:nvPr/>
        </p:nvSpPr>
        <p:spPr>
          <a:xfrm>
            <a:off x="2853380" y="7209252"/>
            <a:ext cx="3293966" cy="356047"/>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199">
                <a:solidFill>
                  <a:srgbClr val="FFFFFF"/>
                </a:solidFill>
                <a:latin typeface="Calibri"/>
                <a:ea typeface="Calibri"/>
                <a:cs typeface="Calibri"/>
                <a:sym typeface="Calibri"/>
              </a:rPr>
              <a:t>orderBy → Sort (global=True)</a:t>
            </a:r>
            <a:endParaRPr sz="2199">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43"/>
          <p:cNvSpPr txBox="1"/>
          <p:nvPr>
            <p:ph type="title"/>
          </p:nvPr>
        </p:nvSpPr>
        <p:spPr>
          <a:xfrm>
            <a:off x="5632450" y="4968875"/>
            <a:ext cx="8128897" cy="872856"/>
          </a:xfrm>
          <a:prstGeom prst="rect">
            <a:avLst/>
          </a:prstGeom>
          <a:noFill/>
          <a:ln>
            <a:noFill/>
          </a:ln>
        </p:spPr>
        <p:txBody>
          <a:bodyPr anchorCtr="0" anchor="ctr" bIns="0" lIns="0" spcFirstLastPara="1" rIns="0" wrap="square" tIns="17450">
            <a:spAutoFit/>
          </a:bodyPr>
          <a:lstStyle/>
          <a:p>
            <a:pPr indent="0" lvl="0" marL="17451" marR="6980" rtl="0" algn="ctr">
              <a:lnSpc>
                <a:spcPct val="221801"/>
              </a:lnSpc>
              <a:spcBef>
                <a:spcPts val="0"/>
              </a:spcBef>
              <a:spcAft>
                <a:spcPts val="0"/>
              </a:spcAft>
              <a:buClr>
                <a:srgbClr val="3F3F3F"/>
              </a:buClr>
              <a:buSzPts val="4400"/>
              <a:buFont typeface="Open Sans"/>
              <a:buNone/>
            </a:pPr>
            <a:r>
              <a:rPr b="1" lang="en-US" sz="3463">
                <a:solidFill>
                  <a:srgbClr val="3F3F3F"/>
                </a:solidFill>
                <a:latin typeface="Open Sans"/>
                <a:ea typeface="Open Sans"/>
                <a:cs typeface="Open Sans"/>
                <a:sym typeface="Open Sans"/>
              </a:rPr>
              <a:t>Wide Transformations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44"/>
          <p:cNvSpPr txBox="1"/>
          <p:nvPr>
            <p:ph type="title"/>
          </p:nvPr>
        </p:nvSpPr>
        <p:spPr>
          <a:xfrm>
            <a:off x="-12565" y="223250"/>
            <a:ext cx="20129230" cy="972116"/>
          </a:xfrm>
          <a:prstGeom prst="rect">
            <a:avLst/>
          </a:prstGeom>
          <a:noFill/>
          <a:ln>
            <a:noFill/>
          </a:ln>
        </p:spPr>
        <p:txBody>
          <a:bodyPr anchorCtr="0" anchor="ctr" bIns="0" lIns="0" spcFirstLastPara="1" rIns="0" wrap="square" tIns="21847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What are wide transformations?</a:t>
            </a:r>
            <a:endParaRPr/>
          </a:p>
        </p:txBody>
      </p:sp>
      <p:sp>
        <p:nvSpPr>
          <p:cNvPr id="747" name="Google Shape;747;p44"/>
          <p:cNvSpPr txBox="1"/>
          <p:nvPr/>
        </p:nvSpPr>
        <p:spPr>
          <a:xfrm>
            <a:off x="978278" y="3582138"/>
            <a:ext cx="16400024" cy="4607965"/>
          </a:xfrm>
          <a:prstGeom prst="rect">
            <a:avLst/>
          </a:prstGeom>
          <a:noFill/>
          <a:ln>
            <a:noFill/>
          </a:ln>
        </p:spPr>
        <p:txBody>
          <a:bodyPr anchorCtr="0" anchor="t" bIns="0" lIns="0" spcFirstLastPara="1" rIns="0" wrap="square" tIns="143100">
            <a:spAutoFit/>
          </a:bodyPr>
          <a:lstStyle/>
          <a:p>
            <a:pPr indent="-517424" lvl="0" marL="534875" marR="0" rtl="0" algn="l">
              <a:lnSpc>
                <a:spcPct val="150000"/>
              </a:lnSpc>
              <a:spcBef>
                <a:spcPts val="0"/>
              </a:spcBef>
              <a:spcAft>
                <a:spcPts val="0"/>
              </a:spcAft>
              <a:buClr>
                <a:srgbClr val="00AA73"/>
              </a:buClr>
              <a:buSzPts val="3435"/>
              <a:buFont typeface="Calibri"/>
              <a:buChar char="▪"/>
            </a:pPr>
            <a:r>
              <a:rPr lang="en-US" sz="4672">
                <a:solidFill>
                  <a:srgbClr val="1D4956"/>
                </a:solidFill>
                <a:latin typeface="Roboto"/>
                <a:ea typeface="Roboto"/>
                <a:cs typeface="Roboto"/>
                <a:sym typeface="Roboto"/>
              </a:rPr>
              <a:t>Transformations for which re-distribution of data is required</a:t>
            </a:r>
            <a:endParaRPr sz="4672">
              <a:solidFill>
                <a:schemeClr val="dk1"/>
              </a:solidFill>
              <a:latin typeface="Roboto"/>
              <a:ea typeface="Roboto"/>
              <a:cs typeface="Roboto"/>
              <a:sym typeface="Roboto"/>
            </a:endParaRPr>
          </a:p>
          <a:p>
            <a:pPr indent="-517424" lvl="0" marL="534875" marR="0" rtl="0" algn="l">
              <a:lnSpc>
                <a:spcPct val="150000"/>
              </a:lnSpc>
              <a:spcBef>
                <a:spcPts val="989"/>
              </a:spcBef>
              <a:spcAft>
                <a:spcPts val="0"/>
              </a:spcAft>
              <a:buClr>
                <a:srgbClr val="00AA73"/>
              </a:buClr>
              <a:buSzPts val="3435"/>
              <a:buFont typeface="Calibri"/>
              <a:buChar char="▪"/>
            </a:pPr>
            <a:r>
              <a:rPr lang="en-US" sz="4672">
                <a:solidFill>
                  <a:srgbClr val="1D4956"/>
                </a:solidFill>
                <a:latin typeface="Roboto"/>
                <a:ea typeface="Roboto"/>
                <a:cs typeface="Roboto"/>
                <a:sym typeface="Roboto"/>
              </a:rPr>
              <a:t>e.g: joins, global sorting, and aggregations</a:t>
            </a:r>
            <a:endParaRPr sz="4672">
              <a:solidFill>
                <a:schemeClr val="dk1"/>
              </a:solidFill>
              <a:latin typeface="Roboto"/>
              <a:ea typeface="Roboto"/>
              <a:cs typeface="Roboto"/>
              <a:sym typeface="Roboto"/>
            </a:endParaRPr>
          </a:p>
          <a:p>
            <a:pPr indent="-517424" lvl="0" marL="534875" marR="0" rtl="0" algn="l">
              <a:lnSpc>
                <a:spcPct val="150000"/>
              </a:lnSpc>
              <a:spcBef>
                <a:spcPts val="1120"/>
              </a:spcBef>
              <a:spcAft>
                <a:spcPts val="0"/>
              </a:spcAft>
              <a:buClr>
                <a:srgbClr val="00AA73"/>
              </a:buClr>
              <a:buSzPts val="3435"/>
              <a:buFont typeface="Calibri"/>
              <a:buChar char="▪"/>
            </a:pPr>
            <a:r>
              <a:rPr lang="en-US" sz="4672">
                <a:solidFill>
                  <a:srgbClr val="1D4956"/>
                </a:solidFill>
                <a:latin typeface="Roboto"/>
                <a:ea typeface="Roboto"/>
                <a:cs typeface="Roboto"/>
                <a:sym typeface="Roboto"/>
              </a:rPr>
              <a:t>These above requirements are captured through </a:t>
            </a:r>
            <a:r>
              <a:rPr b="1" lang="en-US" sz="4672">
                <a:solidFill>
                  <a:srgbClr val="FBAA19"/>
                </a:solidFill>
                <a:latin typeface="Roboto"/>
                <a:ea typeface="Roboto"/>
                <a:cs typeface="Roboto"/>
                <a:sym typeface="Roboto"/>
              </a:rPr>
              <a:t>“distribution”</a:t>
            </a:r>
            <a:endParaRPr sz="4672">
              <a:solidFill>
                <a:schemeClr val="dk1"/>
              </a:solidFill>
              <a:latin typeface="Roboto"/>
              <a:ea typeface="Roboto"/>
              <a:cs typeface="Roboto"/>
              <a:sym typeface="Roboto"/>
            </a:endParaRPr>
          </a:p>
          <a:p>
            <a:pPr indent="0" lvl="0" marL="534875" marR="0" rtl="0" algn="l">
              <a:lnSpc>
                <a:spcPct val="150000"/>
              </a:lnSpc>
              <a:spcBef>
                <a:spcPts val="0"/>
              </a:spcBef>
              <a:spcAft>
                <a:spcPts val="0"/>
              </a:spcAft>
              <a:buNone/>
            </a:pPr>
            <a:r>
              <a:rPr lang="en-US" sz="4672">
                <a:solidFill>
                  <a:srgbClr val="1D4956"/>
                </a:solidFill>
                <a:latin typeface="Roboto"/>
                <a:ea typeface="Roboto"/>
                <a:cs typeface="Roboto"/>
                <a:sym typeface="Roboto"/>
              </a:rPr>
              <a:t>requirements</a:t>
            </a:r>
            <a:endParaRPr sz="4672">
              <a:solidFill>
                <a:schemeClr val="dk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5"/>
          <p:cNvSpPr txBox="1"/>
          <p:nvPr>
            <p:ph type="title"/>
          </p:nvPr>
        </p:nvSpPr>
        <p:spPr>
          <a:xfrm>
            <a:off x="-12565" y="-335379"/>
            <a:ext cx="20129230" cy="2089375"/>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Distribution requirements</a:t>
            </a:r>
            <a:endParaRPr/>
          </a:p>
          <a:p>
            <a:pPr indent="0" lvl="0" marL="26177" rtl="0" algn="ctr">
              <a:lnSpc>
                <a:spcPct val="100000"/>
              </a:lnSpc>
              <a:spcBef>
                <a:spcPts val="790"/>
              </a:spcBef>
              <a:spcAft>
                <a:spcPts val="0"/>
              </a:spcAft>
              <a:buClr>
                <a:srgbClr val="FBAA19"/>
              </a:buClr>
              <a:buSzPts val="4400"/>
              <a:buNone/>
            </a:pPr>
            <a:r>
              <a:rPr b="1" lang="en-US" sz="3298">
                <a:solidFill>
                  <a:srgbClr val="FBAA19"/>
                </a:solidFill>
              </a:rPr>
              <a:t>Each node in the physical plan can specify how it expects data to be distributed over the Spark cluster</a:t>
            </a:r>
            <a:endParaRPr b="1" sz="3298"/>
          </a:p>
        </p:txBody>
      </p:sp>
      <p:sp>
        <p:nvSpPr>
          <p:cNvPr id="753" name="Google Shape;753;p45"/>
          <p:cNvSpPr txBox="1"/>
          <p:nvPr/>
        </p:nvSpPr>
        <p:spPr>
          <a:xfrm>
            <a:off x="760113" y="4129199"/>
            <a:ext cx="2292251" cy="1313936"/>
          </a:xfrm>
          <a:prstGeom prst="rect">
            <a:avLst/>
          </a:prstGeom>
          <a:solidFill>
            <a:srgbClr val="1B3139"/>
          </a:solidFill>
          <a:ln>
            <a:noFill/>
          </a:ln>
        </p:spPr>
        <p:txBody>
          <a:bodyPr anchorCtr="0" anchor="t" bIns="0" lIns="0" spcFirstLastPara="1" rIns="0" wrap="square" tIns="196325">
            <a:spAutoFit/>
          </a:bodyPr>
          <a:lstStyle/>
          <a:p>
            <a:pPr indent="-872" lvl="0" marL="248677" marR="237335" rtl="0" algn="ctr">
              <a:lnSpc>
                <a:spcPct val="117226"/>
              </a:lnSpc>
              <a:spcBef>
                <a:spcPts val="0"/>
              </a:spcBef>
              <a:spcAft>
                <a:spcPts val="0"/>
              </a:spcAft>
              <a:buNone/>
            </a:pPr>
            <a:r>
              <a:rPr lang="en-US" sz="2473">
                <a:solidFill>
                  <a:srgbClr val="FFFFFF"/>
                </a:solidFill>
                <a:latin typeface="Calibri"/>
                <a:ea typeface="Calibri"/>
                <a:cs typeface="Calibri"/>
                <a:sym typeface="Calibri"/>
              </a:rPr>
              <a:t>SparkPlan Operator (e.g.</a:t>
            </a:r>
            <a:endParaRPr sz="2473">
              <a:solidFill>
                <a:schemeClr val="dk1"/>
              </a:solidFill>
              <a:latin typeface="Calibri"/>
              <a:ea typeface="Calibri"/>
              <a:cs typeface="Calibri"/>
              <a:sym typeface="Calibri"/>
            </a:endParaRPr>
          </a:p>
          <a:p>
            <a:pPr indent="0" lvl="0" marL="873" marR="0" rtl="0" algn="ctr">
              <a:lnSpc>
                <a:spcPct val="118075"/>
              </a:lnSpc>
              <a:spcBef>
                <a:spcPts val="0"/>
              </a:spcBef>
              <a:spcAft>
                <a:spcPts val="0"/>
              </a:spcAft>
              <a:buNone/>
            </a:pPr>
            <a:r>
              <a:rPr lang="en-US" sz="2473">
                <a:solidFill>
                  <a:srgbClr val="FFFFFF"/>
                </a:solidFill>
                <a:latin typeface="Calibri"/>
                <a:ea typeface="Calibri"/>
                <a:cs typeface="Calibri"/>
                <a:sym typeface="Calibri"/>
              </a:rPr>
              <a:t>Filter)</a:t>
            </a:r>
            <a:endParaRPr sz="2473">
              <a:solidFill>
                <a:schemeClr val="dk1"/>
              </a:solidFill>
              <a:latin typeface="Calibri"/>
              <a:ea typeface="Calibri"/>
              <a:cs typeface="Calibri"/>
              <a:sym typeface="Calibri"/>
            </a:endParaRPr>
          </a:p>
        </p:txBody>
      </p:sp>
      <p:sp>
        <p:nvSpPr>
          <p:cNvPr id="754" name="Google Shape;754;p45"/>
          <p:cNvSpPr/>
          <p:nvPr/>
        </p:nvSpPr>
        <p:spPr>
          <a:xfrm>
            <a:off x="1811819" y="5647395"/>
            <a:ext cx="188476" cy="542741"/>
          </a:xfrm>
          <a:custGeom>
            <a:rect b="b" l="l" r="r" t="t"/>
            <a:pathLst>
              <a:path extrusionOk="0" h="394970" w="137159">
                <a:moveTo>
                  <a:pt x="45719" y="257760"/>
                </a:moveTo>
                <a:lnTo>
                  <a:pt x="0" y="257760"/>
                </a:lnTo>
                <a:lnTo>
                  <a:pt x="68579" y="394920"/>
                </a:lnTo>
                <a:lnTo>
                  <a:pt x="125730" y="280620"/>
                </a:lnTo>
                <a:lnTo>
                  <a:pt x="45719" y="280620"/>
                </a:lnTo>
                <a:lnTo>
                  <a:pt x="45719" y="257760"/>
                </a:lnTo>
                <a:close/>
              </a:path>
              <a:path extrusionOk="0" h="394970" w="137159">
                <a:moveTo>
                  <a:pt x="91438" y="0"/>
                </a:moveTo>
                <a:lnTo>
                  <a:pt x="45718" y="0"/>
                </a:lnTo>
                <a:lnTo>
                  <a:pt x="45719" y="280620"/>
                </a:lnTo>
                <a:lnTo>
                  <a:pt x="91439" y="280620"/>
                </a:lnTo>
                <a:lnTo>
                  <a:pt x="91438" y="0"/>
                </a:lnTo>
                <a:close/>
              </a:path>
              <a:path extrusionOk="0" h="394970" w="137159">
                <a:moveTo>
                  <a:pt x="137159" y="257760"/>
                </a:moveTo>
                <a:lnTo>
                  <a:pt x="91439" y="257760"/>
                </a:lnTo>
                <a:lnTo>
                  <a:pt x="91439" y="280620"/>
                </a:lnTo>
                <a:lnTo>
                  <a:pt x="125730" y="280620"/>
                </a:lnTo>
                <a:lnTo>
                  <a:pt x="137159" y="25776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55" name="Google Shape;755;p45"/>
          <p:cNvSpPr/>
          <p:nvPr/>
        </p:nvSpPr>
        <p:spPr>
          <a:xfrm>
            <a:off x="1814273" y="3063235"/>
            <a:ext cx="188476" cy="1066285"/>
          </a:xfrm>
          <a:custGeom>
            <a:rect b="b" l="l" r="r" t="t"/>
            <a:pathLst>
              <a:path extrusionOk="0" h="775969" w="137159">
                <a:moveTo>
                  <a:pt x="0" y="637697"/>
                </a:moveTo>
                <a:lnTo>
                  <a:pt x="66791" y="775736"/>
                </a:lnTo>
                <a:lnTo>
                  <a:pt x="125652" y="661743"/>
                </a:lnTo>
                <a:lnTo>
                  <a:pt x="91135" y="661743"/>
                </a:lnTo>
                <a:lnTo>
                  <a:pt x="45419" y="661149"/>
                </a:lnTo>
                <a:lnTo>
                  <a:pt x="45700" y="639479"/>
                </a:lnTo>
                <a:lnTo>
                  <a:pt x="45716" y="638291"/>
                </a:lnTo>
                <a:lnTo>
                  <a:pt x="0" y="637697"/>
                </a:lnTo>
                <a:close/>
              </a:path>
              <a:path extrusionOk="0" h="775969" w="137159">
                <a:moveTo>
                  <a:pt x="45716" y="638291"/>
                </a:moveTo>
                <a:lnTo>
                  <a:pt x="45419" y="661149"/>
                </a:lnTo>
                <a:lnTo>
                  <a:pt x="91135" y="661743"/>
                </a:lnTo>
                <a:lnTo>
                  <a:pt x="91424" y="639479"/>
                </a:lnTo>
                <a:lnTo>
                  <a:pt x="91432" y="638885"/>
                </a:lnTo>
                <a:lnTo>
                  <a:pt x="45716" y="638291"/>
                </a:lnTo>
                <a:close/>
              </a:path>
              <a:path extrusionOk="0" h="775969" w="137159">
                <a:moveTo>
                  <a:pt x="91432" y="638885"/>
                </a:moveTo>
                <a:lnTo>
                  <a:pt x="91142" y="661149"/>
                </a:lnTo>
                <a:lnTo>
                  <a:pt x="91135" y="661743"/>
                </a:lnTo>
                <a:lnTo>
                  <a:pt x="125652" y="661743"/>
                </a:lnTo>
                <a:lnTo>
                  <a:pt x="137148" y="639479"/>
                </a:lnTo>
                <a:lnTo>
                  <a:pt x="91432" y="638885"/>
                </a:lnTo>
                <a:close/>
              </a:path>
              <a:path extrusionOk="0" h="775969" w="137159">
                <a:moveTo>
                  <a:pt x="54014" y="0"/>
                </a:moveTo>
                <a:lnTo>
                  <a:pt x="45723" y="637697"/>
                </a:lnTo>
                <a:lnTo>
                  <a:pt x="45716" y="638291"/>
                </a:lnTo>
                <a:lnTo>
                  <a:pt x="91432" y="638885"/>
                </a:lnTo>
                <a:lnTo>
                  <a:pt x="99730" y="594"/>
                </a:lnTo>
                <a:lnTo>
                  <a:pt x="54014" y="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56" name="Google Shape;756;p45"/>
          <p:cNvSpPr txBox="1"/>
          <p:nvPr/>
        </p:nvSpPr>
        <p:spPr>
          <a:xfrm>
            <a:off x="2325841" y="3279879"/>
            <a:ext cx="7594010"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Tahoma"/>
                <a:ea typeface="Tahoma"/>
                <a:cs typeface="Tahoma"/>
                <a:sym typeface="Tahoma"/>
              </a:rPr>
              <a:t>requiredChildDistribution (Default: UnspecifiedDistribution)</a:t>
            </a:r>
            <a:endParaRPr sz="2336">
              <a:solidFill>
                <a:schemeClr val="dk1"/>
              </a:solidFill>
              <a:latin typeface="Tahoma"/>
              <a:ea typeface="Tahoma"/>
              <a:cs typeface="Tahoma"/>
              <a:sym typeface="Tahoma"/>
            </a:endParaRPr>
          </a:p>
        </p:txBody>
      </p:sp>
      <p:sp>
        <p:nvSpPr>
          <p:cNvPr id="757" name="Google Shape;757;p45"/>
          <p:cNvSpPr txBox="1"/>
          <p:nvPr/>
        </p:nvSpPr>
        <p:spPr>
          <a:xfrm>
            <a:off x="2325841" y="5922729"/>
            <a:ext cx="6365426"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Tahoma"/>
                <a:ea typeface="Tahoma"/>
                <a:cs typeface="Tahoma"/>
                <a:sym typeface="Tahoma"/>
              </a:rPr>
              <a:t>outputPartitioning (Default: UnknownPartitioning)</a:t>
            </a:r>
            <a:endParaRPr sz="2336">
              <a:solidFill>
                <a:schemeClr val="dk1"/>
              </a:solidFill>
              <a:latin typeface="Tahoma"/>
              <a:ea typeface="Tahoma"/>
              <a:cs typeface="Tahoma"/>
              <a:sym typeface="Tahoma"/>
            </a:endParaRPr>
          </a:p>
        </p:txBody>
      </p:sp>
      <p:graphicFrame>
        <p:nvGraphicFramePr>
          <p:cNvPr id="758" name="Google Shape;758;p45"/>
          <p:cNvGraphicFramePr/>
          <p:nvPr/>
        </p:nvGraphicFramePr>
        <p:xfrm>
          <a:off x="9187521" y="4021072"/>
          <a:ext cx="3000000" cy="3000000"/>
        </p:xfrm>
        <a:graphic>
          <a:graphicData uri="http://schemas.openxmlformats.org/drawingml/2006/table">
            <a:tbl>
              <a:tblPr bandRow="1" firstRow="1">
                <a:noFill/>
                <a:tableStyleId>{F4C09B8E-0702-464F-9451-9C83433F4F53}</a:tableStyleId>
              </a:tblPr>
              <a:tblGrid>
                <a:gridCol w="3283500"/>
                <a:gridCol w="3283500"/>
                <a:gridCol w="3283500"/>
              </a:tblGrid>
              <a:tr h="1356850">
                <a:tc>
                  <a:txBody>
                    <a:bodyPr/>
                    <a:lstStyle/>
                    <a:p>
                      <a:pPr indent="0" lvl="0" marL="109220" marR="0" rtl="0" algn="l">
                        <a:lnSpc>
                          <a:spcPct val="100000"/>
                        </a:lnSpc>
                        <a:spcBef>
                          <a:spcPts val="0"/>
                        </a:spcBef>
                        <a:spcAft>
                          <a:spcPts val="0"/>
                        </a:spcAft>
                        <a:buNone/>
                      </a:pPr>
                      <a:r>
                        <a:rPr b="1" lang="en-US" sz="2300" u="none" cap="none" strike="noStrike">
                          <a:solidFill>
                            <a:srgbClr val="00AA73"/>
                          </a:solidFill>
                          <a:latin typeface="Tahoma"/>
                          <a:ea typeface="Tahoma"/>
                          <a:cs typeface="Tahoma"/>
                          <a:sym typeface="Tahoma"/>
                        </a:rPr>
                        <a:t>Required Distribution</a:t>
                      </a:r>
                      <a:endParaRPr sz="2300" u="none" cap="none" strike="noStrike">
                        <a:latin typeface="Tahoma"/>
                        <a:ea typeface="Tahoma"/>
                        <a:cs typeface="Tahoma"/>
                        <a:sym typeface="Tahoma"/>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246379" rtl="0" algn="l">
                        <a:lnSpc>
                          <a:spcPct val="98200"/>
                        </a:lnSpc>
                        <a:spcBef>
                          <a:spcPts val="0"/>
                        </a:spcBef>
                        <a:spcAft>
                          <a:spcPts val="0"/>
                        </a:spcAft>
                        <a:buNone/>
                      </a:pPr>
                      <a:r>
                        <a:rPr b="1" lang="en-US" sz="2300" u="none" cap="none" strike="noStrike">
                          <a:solidFill>
                            <a:srgbClr val="00AA73"/>
                          </a:solidFill>
                          <a:latin typeface="Tahoma"/>
                          <a:ea typeface="Tahoma"/>
                          <a:cs typeface="Tahoma"/>
                          <a:sym typeface="Tahoma"/>
                        </a:rPr>
                        <a:t>Satisfied by (roughly) this Partitioning of child</a:t>
                      </a:r>
                      <a:endParaRPr sz="2300" u="none" cap="none" strike="noStrike">
                        <a:latin typeface="Tahoma"/>
                        <a:ea typeface="Tahoma"/>
                        <a:cs typeface="Tahoma"/>
                        <a:sym typeface="Tahoma"/>
                      </a:endParaRPr>
                    </a:p>
                  </a:txBody>
                  <a:tcPr marT="1579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00000"/>
                        </a:lnSpc>
                        <a:spcBef>
                          <a:spcPts val="0"/>
                        </a:spcBef>
                        <a:spcAft>
                          <a:spcPts val="0"/>
                        </a:spcAft>
                        <a:buNone/>
                      </a:pPr>
                      <a:r>
                        <a:rPr b="1" lang="en-US" sz="2300" u="none" cap="none" strike="noStrike">
                          <a:solidFill>
                            <a:srgbClr val="00AA73"/>
                          </a:solidFill>
                          <a:latin typeface="Tahoma"/>
                          <a:ea typeface="Tahoma"/>
                          <a:cs typeface="Tahoma"/>
                          <a:sym typeface="Tahoma"/>
                        </a:rPr>
                        <a:t>Example operator</a:t>
                      </a:r>
                      <a:endParaRPr sz="2300" u="none" cap="none" strike="noStrike">
                        <a:latin typeface="Tahoma"/>
                        <a:ea typeface="Tahoma"/>
                        <a:cs typeface="Tahoma"/>
                        <a:sym typeface="Tahoma"/>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r>
              <a:tr h="1004325">
                <a:tc>
                  <a:txBody>
                    <a:bodyPr/>
                    <a:lstStyle/>
                    <a:p>
                      <a:pPr indent="0" lvl="0" marL="109220" marR="172720" rtl="0" algn="l">
                        <a:lnSpc>
                          <a:spcPct val="86478"/>
                        </a:lnSpc>
                        <a:spcBef>
                          <a:spcPts val="0"/>
                        </a:spcBef>
                        <a:spcAft>
                          <a:spcPts val="0"/>
                        </a:spcAft>
                        <a:buNone/>
                      </a:pPr>
                      <a:r>
                        <a:rPr lang="en-US" sz="2300" u="none" cap="none" strike="noStrike">
                          <a:latin typeface="Tahoma"/>
                          <a:ea typeface="Tahoma"/>
                          <a:cs typeface="Tahoma"/>
                          <a:sym typeface="Tahoma"/>
                        </a:rPr>
                        <a:t>UnspecifiedDistributio n</a:t>
                      </a:r>
                      <a:endParaRPr sz="2300" u="none" cap="none" strike="noStrike">
                        <a:latin typeface="Tahoma"/>
                        <a:ea typeface="Tahoma"/>
                        <a:cs typeface="Tahoma"/>
                        <a:sym typeface="Tahoma"/>
                      </a:endParaRPr>
                    </a:p>
                  </a:txBody>
                  <a:tcPr marT="1710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00000"/>
                        </a:lnSpc>
                        <a:spcBef>
                          <a:spcPts val="0"/>
                        </a:spcBef>
                        <a:spcAft>
                          <a:spcPts val="0"/>
                        </a:spcAft>
                        <a:buNone/>
                      </a:pPr>
                      <a:r>
                        <a:rPr i="1" lang="en-US" sz="2300" u="none" cap="none" strike="noStrike">
                          <a:latin typeface="Trebuchet MS"/>
                          <a:ea typeface="Trebuchet MS"/>
                          <a:cs typeface="Trebuchet MS"/>
                          <a:sym typeface="Trebuchet MS"/>
                        </a:rPr>
                        <a:t>All</a:t>
                      </a:r>
                      <a:endParaRPr sz="2300" u="none" cap="none" strike="noStrike">
                        <a:latin typeface="Trebuchet MS"/>
                        <a:ea typeface="Trebuchet MS"/>
                        <a:cs typeface="Trebuchet MS"/>
                        <a:sym typeface="Trebuchet MS"/>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00000"/>
                        </a:lnSpc>
                        <a:spcBef>
                          <a:spcPts val="0"/>
                        </a:spcBef>
                        <a:spcAft>
                          <a:spcPts val="0"/>
                        </a:spcAft>
                        <a:buNone/>
                      </a:pPr>
                      <a:r>
                        <a:rPr i="1" lang="en-US" sz="2300" u="none" cap="none" strike="noStrike">
                          <a:latin typeface="Trebuchet MS"/>
                          <a:ea typeface="Trebuchet MS"/>
                          <a:cs typeface="Trebuchet MS"/>
                          <a:sym typeface="Trebuchet MS"/>
                        </a:rPr>
                        <a:t>Scan</a:t>
                      </a:r>
                      <a:endParaRPr sz="2300" u="none" cap="none" strike="noStrike">
                        <a:latin typeface="Trebuchet MS"/>
                        <a:ea typeface="Trebuchet MS"/>
                        <a:cs typeface="Trebuchet MS"/>
                        <a:sym typeface="Trebuchet MS"/>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r>
              <a:tr h="652675">
                <a:tc>
                  <a:txBody>
                    <a:bodyPr/>
                    <a:lstStyle/>
                    <a:p>
                      <a:pPr indent="0" lvl="0" marL="109220" marR="0" rtl="0" algn="l">
                        <a:lnSpc>
                          <a:spcPct val="100000"/>
                        </a:lnSpc>
                        <a:spcBef>
                          <a:spcPts val="0"/>
                        </a:spcBef>
                        <a:spcAft>
                          <a:spcPts val="0"/>
                        </a:spcAft>
                        <a:buNone/>
                      </a:pPr>
                      <a:r>
                        <a:rPr lang="en-US" sz="2300" u="none" cap="none" strike="noStrike">
                          <a:latin typeface="Tahoma"/>
                          <a:ea typeface="Tahoma"/>
                          <a:cs typeface="Tahoma"/>
                          <a:sym typeface="Tahoma"/>
                        </a:rPr>
                        <a:t>AllTuples</a:t>
                      </a:r>
                      <a:endParaRPr sz="2300" u="none" cap="none" strike="noStrike">
                        <a:latin typeface="Tahoma"/>
                        <a:ea typeface="Tahoma"/>
                        <a:cs typeface="Tahoma"/>
                        <a:sym typeface="Tahoma"/>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00000"/>
                        </a:lnSpc>
                        <a:spcBef>
                          <a:spcPts val="0"/>
                        </a:spcBef>
                        <a:spcAft>
                          <a:spcPts val="0"/>
                        </a:spcAft>
                        <a:buNone/>
                      </a:pPr>
                      <a:r>
                        <a:rPr i="1" lang="en-US" sz="2300" u="none" cap="none" strike="noStrike">
                          <a:latin typeface="Trebuchet MS"/>
                          <a:ea typeface="Trebuchet MS"/>
                          <a:cs typeface="Trebuchet MS"/>
                          <a:sym typeface="Trebuchet MS"/>
                        </a:rPr>
                        <a:t>All with 1 partition only</a:t>
                      </a:r>
                      <a:endParaRPr sz="2300" u="none" cap="none" strike="noStrike">
                        <a:latin typeface="Trebuchet MS"/>
                        <a:ea typeface="Trebuchet MS"/>
                        <a:cs typeface="Trebuchet MS"/>
                        <a:sym typeface="Trebuchet MS"/>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00000"/>
                        </a:lnSpc>
                        <a:spcBef>
                          <a:spcPts val="0"/>
                        </a:spcBef>
                        <a:spcAft>
                          <a:spcPts val="0"/>
                        </a:spcAft>
                        <a:buNone/>
                      </a:pPr>
                      <a:r>
                        <a:rPr i="1" lang="en-US" sz="2300" u="none" cap="none" strike="noStrike">
                          <a:latin typeface="Trebuchet MS"/>
                          <a:ea typeface="Trebuchet MS"/>
                          <a:cs typeface="Trebuchet MS"/>
                          <a:sym typeface="Trebuchet MS"/>
                        </a:rPr>
                        <a:t>Flatmap in Pandas</a:t>
                      </a:r>
                      <a:endParaRPr sz="2300" u="none" cap="none" strike="noStrike">
                        <a:latin typeface="Trebuchet MS"/>
                        <a:ea typeface="Trebuchet MS"/>
                        <a:cs typeface="Trebuchet MS"/>
                        <a:sym typeface="Trebuchet MS"/>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r>
              <a:tr h="652675">
                <a:tc>
                  <a:txBody>
                    <a:bodyPr/>
                    <a:lstStyle/>
                    <a:p>
                      <a:pPr indent="0" lvl="0" marL="109220" marR="0" rtl="0" algn="l">
                        <a:lnSpc>
                          <a:spcPct val="100000"/>
                        </a:lnSpc>
                        <a:spcBef>
                          <a:spcPts val="0"/>
                        </a:spcBef>
                        <a:spcAft>
                          <a:spcPts val="0"/>
                        </a:spcAft>
                        <a:buNone/>
                      </a:pPr>
                      <a:r>
                        <a:rPr b="1" lang="en-US" sz="2300" u="none" cap="none" strike="noStrike">
                          <a:latin typeface="Tahoma"/>
                          <a:ea typeface="Tahoma"/>
                          <a:cs typeface="Tahoma"/>
                          <a:sym typeface="Tahoma"/>
                        </a:rPr>
                        <a:t>OrderedDistribution</a:t>
                      </a:r>
                      <a:endParaRPr sz="2300" u="none" cap="none" strike="noStrike">
                        <a:latin typeface="Tahoma"/>
                        <a:ea typeface="Tahoma"/>
                        <a:cs typeface="Tahoma"/>
                        <a:sym typeface="Tahoma"/>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00000"/>
                        </a:lnSpc>
                        <a:spcBef>
                          <a:spcPts val="0"/>
                        </a:spcBef>
                        <a:spcAft>
                          <a:spcPts val="0"/>
                        </a:spcAft>
                        <a:buNone/>
                      </a:pPr>
                      <a:r>
                        <a:rPr b="1" lang="en-US" sz="2300" u="none" cap="none" strike="noStrike">
                          <a:latin typeface="Tahoma"/>
                          <a:ea typeface="Tahoma"/>
                          <a:cs typeface="Tahoma"/>
                          <a:sym typeface="Tahoma"/>
                        </a:rPr>
                        <a:t>RangePartitioning</a:t>
                      </a:r>
                      <a:endParaRPr sz="2300" u="none" cap="none" strike="noStrike">
                        <a:latin typeface="Tahoma"/>
                        <a:ea typeface="Tahoma"/>
                        <a:cs typeface="Tahoma"/>
                        <a:sym typeface="Tahoma"/>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00000"/>
                        </a:lnSpc>
                        <a:spcBef>
                          <a:spcPts val="0"/>
                        </a:spcBef>
                        <a:spcAft>
                          <a:spcPts val="0"/>
                        </a:spcAft>
                        <a:buNone/>
                      </a:pPr>
                      <a:r>
                        <a:rPr b="1" lang="en-US" sz="2300" u="none" cap="none" strike="noStrike">
                          <a:latin typeface="Tahoma"/>
                          <a:ea typeface="Tahoma"/>
                          <a:cs typeface="Tahoma"/>
                          <a:sym typeface="Tahoma"/>
                        </a:rPr>
                        <a:t>Sort (global)</a:t>
                      </a:r>
                      <a:endParaRPr sz="2300" u="none" cap="none" strike="noStrike">
                        <a:latin typeface="Tahoma"/>
                        <a:ea typeface="Tahoma"/>
                        <a:cs typeface="Tahoma"/>
                        <a:sym typeface="Tahoma"/>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r>
              <a:tr h="1004325">
                <a:tc>
                  <a:txBody>
                    <a:bodyPr/>
                    <a:lstStyle/>
                    <a:p>
                      <a:pPr indent="0" lvl="0" marL="109220" marR="100330" rtl="0" algn="l">
                        <a:lnSpc>
                          <a:spcPct val="86478"/>
                        </a:lnSpc>
                        <a:spcBef>
                          <a:spcPts val="0"/>
                        </a:spcBef>
                        <a:spcAft>
                          <a:spcPts val="0"/>
                        </a:spcAft>
                        <a:buNone/>
                      </a:pPr>
                      <a:r>
                        <a:rPr b="1" lang="en-US" sz="2300" u="none" cap="none" strike="noStrike">
                          <a:latin typeface="Tahoma"/>
                          <a:ea typeface="Tahoma"/>
                          <a:cs typeface="Tahoma"/>
                          <a:sym typeface="Tahoma"/>
                        </a:rPr>
                        <a:t>(Hash)ClusteredDistrib ution</a:t>
                      </a:r>
                      <a:endParaRPr sz="2300" u="none" cap="none" strike="noStrike">
                        <a:latin typeface="Tahoma"/>
                        <a:ea typeface="Tahoma"/>
                        <a:cs typeface="Tahoma"/>
                        <a:sym typeface="Tahoma"/>
                      </a:endParaRPr>
                    </a:p>
                  </a:txBody>
                  <a:tcPr marT="1710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00000"/>
                        </a:lnSpc>
                        <a:spcBef>
                          <a:spcPts val="0"/>
                        </a:spcBef>
                        <a:spcAft>
                          <a:spcPts val="0"/>
                        </a:spcAft>
                        <a:buNone/>
                      </a:pPr>
                      <a:r>
                        <a:rPr b="1" lang="en-US" sz="2300" u="none" cap="none" strike="noStrike">
                          <a:latin typeface="Tahoma"/>
                          <a:ea typeface="Tahoma"/>
                          <a:cs typeface="Tahoma"/>
                          <a:sym typeface="Tahoma"/>
                        </a:rPr>
                        <a:t>HashPartitioning</a:t>
                      </a:r>
                      <a:endParaRPr sz="2300" u="none" cap="none" strike="noStrike">
                        <a:latin typeface="Tahoma"/>
                        <a:ea typeface="Tahoma"/>
                        <a:cs typeface="Tahoma"/>
                        <a:sym typeface="Tahoma"/>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652780" rtl="0" algn="l">
                        <a:lnSpc>
                          <a:spcPct val="86478"/>
                        </a:lnSpc>
                        <a:spcBef>
                          <a:spcPts val="0"/>
                        </a:spcBef>
                        <a:spcAft>
                          <a:spcPts val="0"/>
                        </a:spcAft>
                        <a:buNone/>
                      </a:pPr>
                      <a:r>
                        <a:rPr b="1" lang="en-US" sz="2300" u="none" cap="none" strike="noStrike">
                          <a:latin typeface="Tahoma"/>
                          <a:ea typeface="Tahoma"/>
                          <a:cs typeface="Tahoma"/>
                          <a:sym typeface="Tahoma"/>
                        </a:rPr>
                        <a:t>HashAggregate / SortMergeJoin</a:t>
                      </a:r>
                      <a:endParaRPr sz="2300" u="none" cap="none" strike="noStrike">
                        <a:latin typeface="Tahoma"/>
                        <a:ea typeface="Tahoma"/>
                        <a:cs typeface="Tahoma"/>
                        <a:sym typeface="Tahoma"/>
                      </a:endParaRPr>
                    </a:p>
                  </a:txBody>
                  <a:tcPr marT="1710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r>
              <a:tr h="652675">
                <a:tc>
                  <a:txBody>
                    <a:bodyPr/>
                    <a:lstStyle/>
                    <a:p>
                      <a:pPr indent="0" lvl="0" marL="109220" marR="0" rtl="0" algn="l">
                        <a:lnSpc>
                          <a:spcPct val="100000"/>
                        </a:lnSpc>
                        <a:spcBef>
                          <a:spcPts val="0"/>
                        </a:spcBef>
                        <a:spcAft>
                          <a:spcPts val="0"/>
                        </a:spcAft>
                        <a:buNone/>
                      </a:pPr>
                      <a:r>
                        <a:rPr lang="en-US" sz="2300" u="none" cap="none" strike="noStrike">
                          <a:latin typeface="Tahoma"/>
                          <a:ea typeface="Tahoma"/>
                          <a:cs typeface="Tahoma"/>
                          <a:sym typeface="Tahoma"/>
                        </a:rPr>
                        <a:t>BroadcastDistribution</a:t>
                      </a:r>
                      <a:endParaRPr sz="2300" u="none" cap="none" strike="noStrike">
                        <a:latin typeface="Tahoma"/>
                        <a:ea typeface="Tahoma"/>
                        <a:cs typeface="Tahoma"/>
                        <a:sym typeface="Tahoma"/>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00000"/>
                        </a:lnSpc>
                        <a:spcBef>
                          <a:spcPts val="0"/>
                        </a:spcBef>
                        <a:spcAft>
                          <a:spcPts val="0"/>
                        </a:spcAft>
                        <a:buNone/>
                      </a:pPr>
                      <a:r>
                        <a:rPr lang="en-US" sz="2300" u="none" cap="none" strike="noStrike">
                          <a:latin typeface="Tahoma"/>
                          <a:ea typeface="Tahoma"/>
                          <a:cs typeface="Tahoma"/>
                          <a:sym typeface="Tahoma"/>
                        </a:rPr>
                        <a:t>BroadcastPartitioning</a:t>
                      </a:r>
                      <a:endParaRPr sz="2300" u="none" cap="none" strike="noStrike">
                        <a:latin typeface="Tahoma"/>
                        <a:ea typeface="Tahoma"/>
                        <a:cs typeface="Tahoma"/>
                        <a:sym typeface="Tahoma"/>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00000"/>
                        </a:lnSpc>
                        <a:spcBef>
                          <a:spcPts val="0"/>
                        </a:spcBef>
                        <a:spcAft>
                          <a:spcPts val="0"/>
                        </a:spcAft>
                        <a:buNone/>
                      </a:pPr>
                      <a:r>
                        <a:rPr lang="en-US" sz="2300" u="none" cap="none" strike="noStrike">
                          <a:latin typeface="Tahoma"/>
                          <a:ea typeface="Tahoma"/>
                          <a:cs typeface="Tahoma"/>
                          <a:sym typeface="Tahoma"/>
                        </a:rPr>
                        <a:t>BroadcastHashJoin</a:t>
                      </a:r>
                      <a:endParaRPr sz="2300" u="none" cap="none" strike="noStrike">
                        <a:latin typeface="Tahoma"/>
                        <a:ea typeface="Tahoma"/>
                        <a:cs typeface="Tahoma"/>
                        <a:sym typeface="Tahoma"/>
                      </a:endParaRPr>
                    </a:p>
                  </a:txBody>
                  <a:tcPr marT="1518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6"/>
          <p:cNvSpPr txBox="1"/>
          <p:nvPr>
            <p:ph type="title"/>
          </p:nvPr>
        </p:nvSpPr>
        <p:spPr>
          <a:xfrm>
            <a:off x="-12565" y="324753"/>
            <a:ext cx="20129230" cy="769109"/>
          </a:xfrm>
          <a:prstGeom prst="rect">
            <a:avLst/>
          </a:prstGeom>
          <a:noFill/>
          <a:ln>
            <a:noFill/>
          </a:ln>
        </p:spPr>
        <p:txBody>
          <a:bodyPr anchorCtr="0" anchor="ctr" bIns="0" lIns="0" spcFirstLastPara="1" rIns="0" wrap="square" tIns="1745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Distribution requirements</a:t>
            </a:r>
            <a:endParaRPr/>
          </a:p>
        </p:txBody>
      </p:sp>
      <p:sp>
        <p:nvSpPr>
          <p:cNvPr id="764" name="Google Shape;764;p46"/>
          <p:cNvSpPr txBox="1"/>
          <p:nvPr/>
        </p:nvSpPr>
        <p:spPr>
          <a:xfrm>
            <a:off x="752158" y="2462542"/>
            <a:ext cx="6723181"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Example for </a:t>
            </a:r>
            <a:r>
              <a:rPr lang="en-US" sz="3298">
                <a:solidFill>
                  <a:srgbClr val="00AA73"/>
                </a:solidFill>
                <a:latin typeface="Tahoma"/>
                <a:ea typeface="Tahoma"/>
                <a:cs typeface="Tahoma"/>
                <a:sym typeface="Tahoma"/>
              </a:rPr>
              <a:t>Local </a:t>
            </a:r>
            <a:r>
              <a:rPr lang="en-US" sz="3298">
                <a:solidFill>
                  <a:srgbClr val="FBAA19"/>
                </a:solidFill>
                <a:latin typeface="Tahoma"/>
                <a:ea typeface="Tahoma"/>
                <a:cs typeface="Tahoma"/>
                <a:sym typeface="Tahoma"/>
              </a:rPr>
              <a:t>Sort (global=False)</a:t>
            </a:r>
            <a:endParaRPr sz="3298">
              <a:solidFill>
                <a:schemeClr val="dk1"/>
              </a:solidFill>
              <a:latin typeface="Tahoma"/>
              <a:ea typeface="Tahoma"/>
              <a:cs typeface="Tahoma"/>
              <a:sym typeface="Tahoma"/>
            </a:endParaRPr>
          </a:p>
        </p:txBody>
      </p:sp>
      <p:sp>
        <p:nvSpPr>
          <p:cNvPr id="765" name="Google Shape;765;p46"/>
          <p:cNvSpPr txBox="1"/>
          <p:nvPr/>
        </p:nvSpPr>
        <p:spPr>
          <a:xfrm>
            <a:off x="1862359" y="5388880"/>
            <a:ext cx="2292251" cy="1151661"/>
          </a:xfrm>
          <a:prstGeom prst="rect">
            <a:avLst/>
          </a:prstGeom>
          <a:solidFill>
            <a:srgbClr val="1B3139"/>
          </a:solidFill>
          <a:ln>
            <a:noFill/>
          </a:ln>
        </p:spPr>
        <p:txBody>
          <a:bodyPr anchorCtr="0" anchor="t" bIns="0" lIns="0" spcFirstLastPara="1" rIns="0" wrap="square" tIns="27050">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620384" lvl="0" marL="263511" marR="252167" rtl="0" algn="l">
              <a:lnSpc>
                <a:spcPct val="116134"/>
              </a:lnSpc>
              <a:spcBef>
                <a:spcPts val="0"/>
              </a:spcBef>
              <a:spcAft>
                <a:spcPts val="0"/>
              </a:spcAft>
              <a:buNone/>
            </a:pPr>
            <a:r>
              <a:rPr lang="en-US" sz="2473">
                <a:solidFill>
                  <a:srgbClr val="FFFFFF"/>
                </a:solidFill>
                <a:latin typeface="Calibri"/>
                <a:ea typeface="Calibri"/>
                <a:cs typeface="Calibri"/>
                <a:sym typeface="Calibri"/>
              </a:rPr>
              <a:t>Sort (</a:t>
            </a:r>
            <a:r>
              <a:rPr lang="en-US" sz="2473">
                <a:solidFill>
                  <a:srgbClr val="00AA73"/>
                </a:solidFill>
                <a:latin typeface="Calibri"/>
                <a:ea typeface="Calibri"/>
                <a:cs typeface="Calibri"/>
                <a:sym typeface="Calibri"/>
              </a:rPr>
              <a:t>global=False</a:t>
            </a:r>
            <a:r>
              <a:rPr lang="en-US" sz="2473">
                <a:solidFill>
                  <a:srgbClr val="FFFFFF"/>
                </a:solidFill>
                <a:latin typeface="Calibri"/>
                <a:ea typeface="Calibri"/>
                <a:cs typeface="Calibri"/>
                <a:sym typeface="Calibri"/>
              </a:rPr>
              <a:t>)</a:t>
            </a:r>
            <a:endParaRPr sz="2473">
              <a:solidFill>
                <a:schemeClr val="dk1"/>
              </a:solidFill>
              <a:latin typeface="Calibri"/>
              <a:ea typeface="Calibri"/>
              <a:cs typeface="Calibri"/>
              <a:sym typeface="Calibri"/>
            </a:endParaRPr>
          </a:p>
        </p:txBody>
      </p:sp>
      <p:sp>
        <p:nvSpPr>
          <p:cNvPr id="766" name="Google Shape;766;p46"/>
          <p:cNvSpPr/>
          <p:nvPr/>
        </p:nvSpPr>
        <p:spPr>
          <a:xfrm>
            <a:off x="2914064" y="6907075"/>
            <a:ext cx="188476" cy="542741"/>
          </a:xfrm>
          <a:custGeom>
            <a:rect b="b" l="l" r="r" t="t"/>
            <a:pathLst>
              <a:path extrusionOk="0" h="394970" w="137160">
                <a:moveTo>
                  <a:pt x="45719" y="257760"/>
                </a:moveTo>
                <a:lnTo>
                  <a:pt x="0" y="257760"/>
                </a:lnTo>
                <a:lnTo>
                  <a:pt x="68580" y="394920"/>
                </a:lnTo>
                <a:lnTo>
                  <a:pt x="125729" y="280620"/>
                </a:lnTo>
                <a:lnTo>
                  <a:pt x="45719" y="280620"/>
                </a:lnTo>
                <a:lnTo>
                  <a:pt x="45719" y="257760"/>
                </a:lnTo>
                <a:close/>
              </a:path>
              <a:path extrusionOk="0" h="394970" w="137160">
                <a:moveTo>
                  <a:pt x="91438" y="0"/>
                </a:moveTo>
                <a:lnTo>
                  <a:pt x="45718" y="0"/>
                </a:lnTo>
                <a:lnTo>
                  <a:pt x="45719" y="280620"/>
                </a:lnTo>
                <a:lnTo>
                  <a:pt x="91440" y="280620"/>
                </a:lnTo>
                <a:lnTo>
                  <a:pt x="91438" y="0"/>
                </a:lnTo>
                <a:close/>
              </a:path>
              <a:path extrusionOk="0" h="394970" w="137160">
                <a:moveTo>
                  <a:pt x="137159" y="257760"/>
                </a:moveTo>
                <a:lnTo>
                  <a:pt x="91439" y="257760"/>
                </a:lnTo>
                <a:lnTo>
                  <a:pt x="91440" y="280620"/>
                </a:lnTo>
                <a:lnTo>
                  <a:pt x="125729" y="280620"/>
                </a:lnTo>
                <a:lnTo>
                  <a:pt x="137159" y="25776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67" name="Google Shape;767;p46"/>
          <p:cNvSpPr/>
          <p:nvPr/>
        </p:nvSpPr>
        <p:spPr>
          <a:xfrm>
            <a:off x="2916521" y="4322916"/>
            <a:ext cx="188476" cy="1066285"/>
          </a:xfrm>
          <a:custGeom>
            <a:rect b="b" l="l" r="r" t="t"/>
            <a:pathLst>
              <a:path extrusionOk="0" h="775970" w="137160">
                <a:moveTo>
                  <a:pt x="0" y="637697"/>
                </a:moveTo>
                <a:lnTo>
                  <a:pt x="66790" y="775736"/>
                </a:lnTo>
                <a:lnTo>
                  <a:pt x="125652" y="661743"/>
                </a:lnTo>
                <a:lnTo>
                  <a:pt x="91135" y="661743"/>
                </a:lnTo>
                <a:lnTo>
                  <a:pt x="45419" y="661149"/>
                </a:lnTo>
                <a:lnTo>
                  <a:pt x="45700" y="639480"/>
                </a:lnTo>
                <a:lnTo>
                  <a:pt x="45716" y="638291"/>
                </a:lnTo>
                <a:lnTo>
                  <a:pt x="0" y="637697"/>
                </a:lnTo>
                <a:close/>
              </a:path>
              <a:path extrusionOk="0" h="775970" w="137160">
                <a:moveTo>
                  <a:pt x="45716" y="638291"/>
                </a:moveTo>
                <a:lnTo>
                  <a:pt x="45419" y="661149"/>
                </a:lnTo>
                <a:lnTo>
                  <a:pt x="91135" y="661743"/>
                </a:lnTo>
                <a:lnTo>
                  <a:pt x="91424" y="639480"/>
                </a:lnTo>
                <a:lnTo>
                  <a:pt x="91432" y="638886"/>
                </a:lnTo>
                <a:lnTo>
                  <a:pt x="45716" y="638291"/>
                </a:lnTo>
                <a:close/>
              </a:path>
              <a:path extrusionOk="0" h="775970" w="137160">
                <a:moveTo>
                  <a:pt x="91432" y="638886"/>
                </a:moveTo>
                <a:lnTo>
                  <a:pt x="91142" y="661149"/>
                </a:lnTo>
                <a:lnTo>
                  <a:pt x="91135" y="661743"/>
                </a:lnTo>
                <a:lnTo>
                  <a:pt x="125652" y="661743"/>
                </a:lnTo>
                <a:lnTo>
                  <a:pt x="137148" y="639480"/>
                </a:lnTo>
                <a:lnTo>
                  <a:pt x="91432" y="638886"/>
                </a:lnTo>
                <a:close/>
              </a:path>
              <a:path extrusionOk="0" h="775970" w="137160">
                <a:moveTo>
                  <a:pt x="54013" y="0"/>
                </a:moveTo>
                <a:lnTo>
                  <a:pt x="45723" y="637697"/>
                </a:lnTo>
                <a:lnTo>
                  <a:pt x="45716" y="638291"/>
                </a:lnTo>
                <a:lnTo>
                  <a:pt x="91432" y="638886"/>
                </a:lnTo>
                <a:lnTo>
                  <a:pt x="99729" y="594"/>
                </a:lnTo>
                <a:lnTo>
                  <a:pt x="54013" y="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68" name="Google Shape;768;p46"/>
          <p:cNvSpPr txBox="1"/>
          <p:nvPr/>
        </p:nvSpPr>
        <p:spPr>
          <a:xfrm>
            <a:off x="3428087" y="4540574"/>
            <a:ext cx="3469353" cy="728621"/>
          </a:xfrm>
          <a:prstGeom prst="rect">
            <a:avLst/>
          </a:prstGeom>
          <a:noFill/>
          <a:ln>
            <a:noFill/>
          </a:ln>
        </p:spPr>
        <p:txBody>
          <a:bodyPr anchorCtr="0" anchor="t" bIns="0" lIns="0" spcFirstLastPara="1" rIns="0" wrap="square" tIns="35750">
            <a:spAutoFit/>
          </a:bodyPr>
          <a:lstStyle/>
          <a:p>
            <a:pPr indent="0" lvl="0" marL="17451" marR="6980" rtl="0" algn="l">
              <a:lnSpc>
                <a:spcPct val="116994"/>
              </a:lnSpc>
              <a:spcBef>
                <a:spcPts val="0"/>
              </a:spcBef>
              <a:spcAft>
                <a:spcPts val="0"/>
              </a:spcAft>
              <a:buNone/>
            </a:pPr>
            <a:r>
              <a:rPr lang="en-US" sz="2336">
                <a:solidFill>
                  <a:srgbClr val="1B3139"/>
                </a:solidFill>
                <a:latin typeface="Tahoma"/>
                <a:ea typeface="Tahoma"/>
                <a:cs typeface="Tahoma"/>
                <a:sym typeface="Tahoma"/>
              </a:rPr>
              <a:t>requiredChildDistribution = </a:t>
            </a:r>
            <a:r>
              <a:rPr lang="en-US" sz="2336">
                <a:solidFill>
                  <a:srgbClr val="FBAA19"/>
                </a:solidFill>
                <a:latin typeface="Tahoma"/>
                <a:ea typeface="Tahoma"/>
                <a:cs typeface="Tahoma"/>
                <a:sym typeface="Tahoma"/>
              </a:rPr>
              <a:t>UnspecifiedDistribution</a:t>
            </a:r>
            <a:endParaRPr sz="2336">
              <a:solidFill>
                <a:schemeClr val="dk1"/>
              </a:solidFill>
              <a:latin typeface="Tahoma"/>
              <a:ea typeface="Tahoma"/>
              <a:cs typeface="Tahoma"/>
              <a:sym typeface="Tahoma"/>
            </a:endParaRPr>
          </a:p>
        </p:txBody>
      </p:sp>
      <p:sp>
        <p:nvSpPr>
          <p:cNvPr id="769" name="Google Shape;769;p46"/>
          <p:cNvSpPr txBox="1"/>
          <p:nvPr/>
        </p:nvSpPr>
        <p:spPr>
          <a:xfrm>
            <a:off x="3428087" y="7183424"/>
            <a:ext cx="3408273" cy="728621"/>
          </a:xfrm>
          <a:prstGeom prst="rect">
            <a:avLst/>
          </a:prstGeom>
          <a:noFill/>
          <a:ln>
            <a:noFill/>
          </a:ln>
        </p:spPr>
        <p:txBody>
          <a:bodyPr anchorCtr="0" anchor="t" bIns="0" lIns="0" spcFirstLastPara="1" rIns="0" wrap="square" tIns="35750">
            <a:spAutoFit/>
          </a:bodyPr>
          <a:lstStyle/>
          <a:p>
            <a:pPr indent="0" lvl="0" marL="17451" marR="6980" rtl="0" algn="l">
              <a:lnSpc>
                <a:spcPct val="116994"/>
              </a:lnSpc>
              <a:spcBef>
                <a:spcPts val="0"/>
              </a:spcBef>
              <a:spcAft>
                <a:spcPts val="0"/>
              </a:spcAft>
              <a:buNone/>
            </a:pPr>
            <a:r>
              <a:rPr lang="en-US" sz="2336">
                <a:solidFill>
                  <a:srgbClr val="1B3139"/>
                </a:solidFill>
                <a:latin typeface="Tahoma"/>
                <a:ea typeface="Tahoma"/>
                <a:cs typeface="Tahoma"/>
                <a:sym typeface="Tahoma"/>
              </a:rPr>
              <a:t>outputPartitioning = retain child’s</a:t>
            </a:r>
            <a:endParaRPr sz="2336">
              <a:solidFill>
                <a:schemeClr val="dk1"/>
              </a:solidFill>
              <a:latin typeface="Tahoma"/>
              <a:ea typeface="Tahoma"/>
              <a:cs typeface="Tahoma"/>
              <a:sym typeface="Tahoma"/>
            </a:endParaRPr>
          </a:p>
        </p:txBody>
      </p:sp>
      <p:grpSp>
        <p:nvGrpSpPr>
          <p:cNvPr id="770" name="Google Shape;770;p46"/>
          <p:cNvGrpSpPr/>
          <p:nvPr/>
        </p:nvGrpSpPr>
        <p:grpSpPr>
          <a:xfrm>
            <a:off x="8054959" y="397"/>
            <a:ext cx="3994643" cy="11308557"/>
            <a:chOff x="5861853" y="0"/>
            <a:chExt cx="2907030" cy="8229600"/>
          </a:xfrm>
        </p:grpSpPr>
        <p:sp>
          <p:nvSpPr>
            <p:cNvPr id="771" name="Google Shape;771;p46"/>
            <p:cNvSpPr/>
            <p:nvPr/>
          </p:nvSpPr>
          <p:spPr>
            <a:xfrm>
              <a:off x="7312921" y="0"/>
              <a:ext cx="2540" cy="8229600"/>
            </a:xfrm>
            <a:custGeom>
              <a:rect b="b" l="l" r="r" t="t"/>
              <a:pathLst>
                <a:path extrusionOk="0" h="8229600" w="2540">
                  <a:moveTo>
                    <a:pt x="0" y="0"/>
                  </a:moveTo>
                  <a:lnTo>
                    <a:pt x="2101" y="8229599"/>
                  </a:lnTo>
                </a:path>
              </a:pathLst>
            </a:custGeom>
            <a:noFill/>
            <a:ln cap="flat" cmpd="sng" w="11425">
              <a:solidFill>
                <a:srgbClr val="1B313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72" name="Google Shape;772;p46"/>
            <p:cNvSpPr/>
            <p:nvPr/>
          </p:nvSpPr>
          <p:spPr>
            <a:xfrm>
              <a:off x="5861853" y="3921417"/>
              <a:ext cx="2907030" cy="937260"/>
            </a:xfrm>
            <a:custGeom>
              <a:rect b="b" l="l" r="r" t="t"/>
              <a:pathLst>
                <a:path extrusionOk="0" h="937260" w="2907029">
                  <a:moveTo>
                    <a:pt x="2438071" y="0"/>
                  </a:moveTo>
                  <a:lnTo>
                    <a:pt x="2438099" y="234269"/>
                  </a:lnTo>
                  <a:lnTo>
                    <a:pt x="0" y="234571"/>
                  </a:lnTo>
                  <a:lnTo>
                    <a:pt x="57" y="703111"/>
                  </a:lnTo>
                  <a:lnTo>
                    <a:pt x="2438157" y="702809"/>
                  </a:lnTo>
                  <a:lnTo>
                    <a:pt x="2438186" y="937079"/>
                  </a:lnTo>
                  <a:lnTo>
                    <a:pt x="2906668" y="468481"/>
                  </a:lnTo>
                  <a:lnTo>
                    <a:pt x="2438071"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773" name="Google Shape;773;p46"/>
          <p:cNvSpPr txBox="1"/>
          <p:nvPr/>
        </p:nvSpPr>
        <p:spPr>
          <a:xfrm>
            <a:off x="8188283" y="5835471"/>
            <a:ext cx="2801834" cy="356047"/>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199">
                <a:solidFill>
                  <a:srgbClr val="FFFFFF"/>
                </a:solidFill>
                <a:latin typeface="Calibri"/>
                <a:ea typeface="Calibri"/>
                <a:cs typeface="Calibri"/>
                <a:sym typeface="Calibri"/>
              </a:rPr>
              <a:t>Ensure the requirements</a:t>
            </a:r>
            <a:endParaRPr sz="2199">
              <a:solidFill>
                <a:schemeClr val="dk1"/>
              </a:solidFill>
              <a:latin typeface="Calibri"/>
              <a:ea typeface="Calibri"/>
              <a:cs typeface="Calibri"/>
              <a:sym typeface="Calibri"/>
            </a:endParaRPr>
          </a:p>
        </p:txBody>
      </p:sp>
      <p:sp>
        <p:nvSpPr>
          <p:cNvPr id="774" name="Google Shape;774;p46"/>
          <p:cNvSpPr txBox="1"/>
          <p:nvPr/>
        </p:nvSpPr>
        <p:spPr>
          <a:xfrm>
            <a:off x="12514010" y="5537947"/>
            <a:ext cx="2292251" cy="1153423"/>
          </a:xfrm>
          <a:prstGeom prst="rect">
            <a:avLst/>
          </a:prstGeom>
          <a:solidFill>
            <a:srgbClr val="1B3139"/>
          </a:solidFill>
          <a:ln>
            <a:noFill/>
          </a:ln>
        </p:spPr>
        <p:txBody>
          <a:bodyPr anchorCtr="0" anchor="t" bIns="0" lIns="0" spcFirstLastPara="1" rIns="0" wrap="square" tIns="28775">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620384" lvl="0" marL="263511" marR="252167" rtl="0" algn="l">
              <a:lnSpc>
                <a:spcPct val="116134"/>
              </a:lnSpc>
              <a:spcBef>
                <a:spcPts val="0"/>
              </a:spcBef>
              <a:spcAft>
                <a:spcPts val="0"/>
              </a:spcAft>
              <a:buNone/>
            </a:pPr>
            <a:r>
              <a:rPr lang="en-US" sz="2473">
                <a:solidFill>
                  <a:srgbClr val="FFFFFF"/>
                </a:solidFill>
                <a:latin typeface="Calibri"/>
                <a:ea typeface="Calibri"/>
                <a:cs typeface="Calibri"/>
                <a:sym typeface="Calibri"/>
              </a:rPr>
              <a:t>Sort (</a:t>
            </a:r>
            <a:r>
              <a:rPr lang="en-US" sz="2473">
                <a:solidFill>
                  <a:srgbClr val="00AA73"/>
                </a:solidFill>
                <a:latin typeface="Calibri"/>
                <a:ea typeface="Calibri"/>
                <a:cs typeface="Calibri"/>
                <a:sym typeface="Calibri"/>
              </a:rPr>
              <a:t>global=False</a:t>
            </a:r>
            <a:r>
              <a:rPr lang="en-US" sz="2473">
                <a:solidFill>
                  <a:srgbClr val="FFFFFF"/>
                </a:solidFill>
                <a:latin typeface="Calibri"/>
                <a:ea typeface="Calibri"/>
                <a:cs typeface="Calibri"/>
                <a:sym typeface="Calibri"/>
              </a:rPr>
              <a:t>)</a:t>
            </a:r>
            <a:endParaRPr sz="2473">
              <a:solidFill>
                <a:schemeClr val="dk1"/>
              </a:solidFill>
              <a:latin typeface="Calibri"/>
              <a:ea typeface="Calibri"/>
              <a:cs typeface="Calibri"/>
              <a:sym typeface="Calibri"/>
            </a:endParaRPr>
          </a:p>
        </p:txBody>
      </p:sp>
      <p:sp>
        <p:nvSpPr>
          <p:cNvPr id="775" name="Google Shape;775;p46"/>
          <p:cNvSpPr/>
          <p:nvPr/>
        </p:nvSpPr>
        <p:spPr>
          <a:xfrm>
            <a:off x="13565715" y="7056141"/>
            <a:ext cx="188476" cy="542741"/>
          </a:xfrm>
          <a:custGeom>
            <a:rect b="b" l="l" r="r" t="t"/>
            <a:pathLst>
              <a:path extrusionOk="0" h="394970" w="137159">
                <a:moveTo>
                  <a:pt x="45720" y="257760"/>
                </a:moveTo>
                <a:lnTo>
                  <a:pt x="0" y="257760"/>
                </a:lnTo>
                <a:lnTo>
                  <a:pt x="68581" y="394920"/>
                </a:lnTo>
                <a:lnTo>
                  <a:pt x="125730" y="280620"/>
                </a:lnTo>
                <a:lnTo>
                  <a:pt x="45720" y="280620"/>
                </a:lnTo>
                <a:lnTo>
                  <a:pt x="45720" y="257760"/>
                </a:lnTo>
                <a:close/>
              </a:path>
              <a:path extrusionOk="0" h="394970" w="137159">
                <a:moveTo>
                  <a:pt x="91440" y="0"/>
                </a:moveTo>
                <a:lnTo>
                  <a:pt x="45720" y="0"/>
                </a:lnTo>
                <a:lnTo>
                  <a:pt x="45720" y="280620"/>
                </a:lnTo>
                <a:lnTo>
                  <a:pt x="91440" y="280620"/>
                </a:lnTo>
                <a:lnTo>
                  <a:pt x="91440" y="0"/>
                </a:lnTo>
                <a:close/>
              </a:path>
              <a:path extrusionOk="0" h="394970" w="137159">
                <a:moveTo>
                  <a:pt x="137159" y="257760"/>
                </a:moveTo>
                <a:lnTo>
                  <a:pt x="91440" y="257760"/>
                </a:lnTo>
                <a:lnTo>
                  <a:pt x="91440" y="280620"/>
                </a:lnTo>
                <a:lnTo>
                  <a:pt x="125730" y="280620"/>
                </a:lnTo>
                <a:lnTo>
                  <a:pt x="137159" y="25776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76" name="Google Shape;776;p46"/>
          <p:cNvSpPr/>
          <p:nvPr/>
        </p:nvSpPr>
        <p:spPr>
          <a:xfrm>
            <a:off x="13568172" y="4471982"/>
            <a:ext cx="188476" cy="1066285"/>
          </a:xfrm>
          <a:custGeom>
            <a:rect b="b" l="l" r="r" t="t"/>
            <a:pathLst>
              <a:path extrusionOk="0" h="775970" w="137159">
                <a:moveTo>
                  <a:pt x="0" y="637697"/>
                </a:moveTo>
                <a:lnTo>
                  <a:pt x="66791" y="775737"/>
                </a:lnTo>
                <a:lnTo>
                  <a:pt x="125652" y="661743"/>
                </a:lnTo>
                <a:lnTo>
                  <a:pt x="91135" y="661743"/>
                </a:lnTo>
                <a:lnTo>
                  <a:pt x="45419" y="661149"/>
                </a:lnTo>
                <a:lnTo>
                  <a:pt x="45700" y="639480"/>
                </a:lnTo>
                <a:lnTo>
                  <a:pt x="45716" y="638291"/>
                </a:lnTo>
                <a:lnTo>
                  <a:pt x="0" y="637697"/>
                </a:lnTo>
                <a:close/>
              </a:path>
              <a:path extrusionOk="0" h="775970" w="137159">
                <a:moveTo>
                  <a:pt x="45716" y="638291"/>
                </a:moveTo>
                <a:lnTo>
                  <a:pt x="45419" y="661149"/>
                </a:lnTo>
                <a:lnTo>
                  <a:pt x="91135" y="661743"/>
                </a:lnTo>
                <a:lnTo>
                  <a:pt x="91424" y="639480"/>
                </a:lnTo>
                <a:lnTo>
                  <a:pt x="91432" y="638886"/>
                </a:lnTo>
                <a:lnTo>
                  <a:pt x="45716" y="638291"/>
                </a:lnTo>
                <a:close/>
              </a:path>
              <a:path extrusionOk="0" h="775970" w="137159">
                <a:moveTo>
                  <a:pt x="91432" y="638886"/>
                </a:moveTo>
                <a:lnTo>
                  <a:pt x="91142" y="661149"/>
                </a:lnTo>
                <a:lnTo>
                  <a:pt x="91135" y="661743"/>
                </a:lnTo>
                <a:lnTo>
                  <a:pt x="125652" y="661743"/>
                </a:lnTo>
                <a:lnTo>
                  <a:pt x="137148" y="639480"/>
                </a:lnTo>
                <a:lnTo>
                  <a:pt x="91432" y="638886"/>
                </a:lnTo>
                <a:close/>
              </a:path>
              <a:path extrusionOk="0" h="775970" w="137159">
                <a:moveTo>
                  <a:pt x="54013" y="0"/>
                </a:moveTo>
                <a:lnTo>
                  <a:pt x="45723" y="637697"/>
                </a:lnTo>
                <a:lnTo>
                  <a:pt x="45716" y="638291"/>
                </a:lnTo>
                <a:lnTo>
                  <a:pt x="91432" y="638886"/>
                </a:lnTo>
                <a:lnTo>
                  <a:pt x="99729" y="594"/>
                </a:lnTo>
                <a:lnTo>
                  <a:pt x="54013" y="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77" name="Google Shape;777;p46"/>
          <p:cNvSpPr txBox="1"/>
          <p:nvPr/>
        </p:nvSpPr>
        <p:spPr>
          <a:xfrm>
            <a:off x="14079738" y="7330018"/>
            <a:ext cx="3408273" cy="749865"/>
          </a:xfrm>
          <a:prstGeom prst="rect">
            <a:avLst/>
          </a:prstGeom>
          <a:noFill/>
          <a:ln>
            <a:noFill/>
          </a:ln>
        </p:spPr>
        <p:txBody>
          <a:bodyPr anchorCtr="0" anchor="t" bIns="0" lIns="0" spcFirstLastPara="1" rIns="0" wrap="square" tIns="31400">
            <a:spAutoFit/>
          </a:bodyPr>
          <a:lstStyle/>
          <a:p>
            <a:pPr indent="0" lvl="0" marL="17451" marR="6980" rtl="0" algn="l">
              <a:lnSpc>
                <a:spcPct val="118835"/>
              </a:lnSpc>
              <a:spcBef>
                <a:spcPts val="0"/>
              </a:spcBef>
              <a:spcAft>
                <a:spcPts val="0"/>
              </a:spcAft>
              <a:buNone/>
            </a:pPr>
            <a:r>
              <a:rPr lang="en-US" sz="2336">
                <a:solidFill>
                  <a:srgbClr val="1B3139"/>
                </a:solidFill>
                <a:latin typeface="Tahoma"/>
                <a:ea typeface="Tahoma"/>
                <a:cs typeface="Tahoma"/>
                <a:sym typeface="Tahoma"/>
              </a:rPr>
              <a:t>outputPartitioning = retain child’s</a:t>
            </a:r>
            <a:endParaRPr sz="2336">
              <a:solidFill>
                <a:schemeClr val="dk1"/>
              </a:solidFill>
              <a:latin typeface="Tahoma"/>
              <a:ea typeface="Tahoma"/>
              <a:cs typeface="Tahoma"/>
              <a:sym typeface="Tahom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47"/>
          <p:cNvSpPr txBox="1"/>
          <p:nvPr>
            <p:ph type="title"/>
          </p:nvPr>
        </p:nvSpPr>
        <p:spPr>
          <a:xfrm>
            <a:off x="-12565" y="324753"/>
            <a:ext cx="20129230" cy="769109"/>
          </a:xfrm>
          <a:prstGeom prst="rect">
            <a:avLst/>
          </a:prstGeom>
          <a:noFill/>
          <a:ln>
            <a:noFill/>
          </a:ln>
        </p:spPr>
        <p:txBody>
          <a:bodyPr anchorCtr="0" anchor="ctr" bIns="0" lIns="0" spcFirstLastPara="1" rIns="0" wrap="square" tIns="1745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Distribution requirements</a:t>
            </a:r>
            <a:endParaRPr/>
          </a:p>
        </p:txBody>
      </p:sp>
      <p:sp>
        <p:nvSpPr>
          <p:cNvPr id="783" name="Google Shape;783;p47"/>
          <p:cNvSpPr txBox="1"/>
          <p:nvPr/>
        </p:nvSpPr>
        <p:spPr>
          <a:xfrm>
            <a:off x="752158" y="2682875"/>
            <a:ext cx="6712710" cy="103264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Example for </a:t>
            </a:r>
            <a:r>
              <a:rPr lang="en-US" sz="3298">
                <a:solidFill>
                  <a:srgbClr val="00AA73"/>
                </a:solidFill>
                <a:latin typeface="Tahoma"/>
                <a:ea typeface="Tahoma"/>
                <a:cs typeface="Tahoma"/>
                <a:sym typeface="Tahoma"/>
              </a:rPr>
              <a:t>Global </a:t>
            </a:r>
            <a:r>
              <a:rPr lang="en-US" sz="3298">
                <a:solidFill>
                  <a:srgbClr val="FBAA19"/>
                </a:solidFill>
                <a:latin typeface="Tahoma"/>
                <a:ea typeface="Tahoma"/>
                <a:cs typeface="Tahoma"/>
                <a:sym typeface="Tahoma"/>
              </a:rPr>
              <a:t>Sort (global=`True)</a:t>
            </a:r>
            <a:endParaRPr sz="3298">
              <a:solidFill>
                <a:schemeClr val="dk1"/>
              </a:solidFill>
              <a:latin typeface="Tahoma"/>
              <a:ea typeface="Tahoma"/>
              <a:cs typeface="Tahoma"/>
              <a:sym typeface="Tahoma"/>
            </a:endParaRPr>
          </a:p>
        </p:txBody>
      </p:sp>
      <p:grpSp>
        <p:nvGrpSpPr>
          <p:cNvPr id="784" name="Google Shape;784;p47"/>
          <p:cNvGrpSpPr/>
          <p:nvPr/>
        </p:nvGrpSpPr>
        <p:grpSpPr>
          <a:xfrm>
            <a:off x="8054959" y="397"/>
            <a:ext cx="3994643" cy="11308557"/>
            <a:chOff x="5861853" y="0"/>
            <a:chExt cx="2907030" cy="8229600"/>
          </a:xfrm>
        </p:grpSpPr>
        <p:sp>
          <p:nvSpPr>
            <p:cNvPr id="785" name="Google Shape;785;p47"/>
            <p:cNvSpPr/>
            <p:nvPr/>
          </p:nvSpPr>
          <p:spPr>
            <a:xfrm>
              <a:off x="7312921" y="0"/>
              <a:ext cx="2540" cy="8229600"/>
            </a:xfrm>
            <a:custGeom>
              <a:rect b="b" l="l" r="r" t="t"/>
              <a:pathLst>
                <a:path extrusionOk="0" h="8229600" w="2540">
                  <a:moveTo>
                    <a:pt x="0" y="0"/>
                  </a:moveTo>
                  <a:lnTo>
                    <a:pt x="2101" y="8229599"/>
                  </a:lnTo>
                </a:path>
              </a:pathLst>
            </a:custGeom>
            <a:noFill/>
            <a:ln cap="flat" cmpd="sng" w="11425">
              <a:solidFill>
                <a:srgbClr val="1B313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86" name="Google Shape;786;p47"/>
            <p:cNvSpPr/>
            <p:nvPr/>
          </p:nvSpPr>
          <p:spPr>
            <a:xfrm>
              <a:off x="5861853" y="3921417"/>
              <a:ext cx="2907030" cy="937260"/>
            </a:xfrm>
            <a:custGeom>
              <a:rect b="b" l="l" r="r" t="t"/>
              <a:pathLst>
                <a:path extrusionOk="0" h="937260" w="2907029">
                  <a:moveTo>
                    <a:pt x="2438071" y="0"/>
                  </a:moveTo>
                  <a:lnTo>
                    <a:pt x="2438099" y="234269"/>
                  </a:lnTo>
                  <a:lnTo>
                    <a:pt x="0" y="234571"/>
                  </a:lnTo>
                  <a:lnTo>
                    <a:pt x="57" y="703111"/>
                  </a:lnTo>
                  <a:lnTo>
                    <a:pt x="2438157" y="702809"/>
                  </a:lnTo>
                  <a:lnTo>
                    <a:pt x="2438186" y="937079"/>
                  </a:lnTo>
                  <a:lnTo>
                    <a:pt x="2906668" y="468481"/>
                  </a:lnTo>
                  <a:lnTo>
                    <a:pt x="2438071"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787" name="Google Shape;787;p47"/>
          <p:cNvSpPr txBox="1"/>
          <p:nvPr/>
        </p:nvSpPr>
        <p:spPr>
          <a:xfrm>
            <a:off x="12849656" y="6092615"/>
            <a:ext cx="2292251" cy="1151661"/>
          </a:xfrm>
          <a:prstGeom prst="rect">
            <a:avLst/>
          </a:prstGeom>
          <a:solidFill>
            <a:srgbClr val="1B3139"/>
          </a:solidFill>
          <a:ln>
            <a:noFill/>
          </a:ln>
        </p:spPr>
        <p:txBody>
          <a:bodyPr anchorCtr="0" anchor="t" bIns="0" lIns="0" spcFirstLastPara="1" rIns="0" wrap="square" tIns="27050">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588974" lvl="0" marL="294922" marR="283580" rtl="0" algn="l">
              <a:lnSpc>
                <a:spcPct val="116134"/>
              </a:lnSpc>
              <a:spcBef>
                <a:spcPts val="0"/>
              </a:spcBef>
              <a:spcAft>
                <a:spcPts val="0"/>
              </a:spcAft>
              <a:buNone/>
            </a:pPr>
            <a:r>
              <a:rPr lang="en-US" sz="2473">
                <a:solidFill>
                  <a:srgbClr val="FFFFFF"/>
                </a:solidFill>
                <a:latin typeface="Calibri"/>
                <a:ea typeface="Calibri"/>
                <a:cs typeface="Calibri"/>
                <a:sym typeface="Calibri"/>
              </a:rPr>
              <a:t>Sort (</a:t>
            </a:r>
            <a:r>
              <a:rPr lang="en-US" sz="2473">
                <a:solidFill>
                  <a:srgbClr val="00AA73"/>
                </a:solidFill>
                <a:latin typeface="Calibri"/>
                <a:ea typeface="Calibri"/>
                <a:cs typeface="Calibri"/>
                <a:sym typeface="Calibri"/>
              </a:rPr>
              <a:t>global=True</a:t>
            </a:r>
            <a:r>
              <a:rPr lang="en-US" sz="2473">
                <a:solidFill>
                  <a:srgbClr val="FFFFFF"/>
                </a:solidFill>
                <a:latin typeface="Calibri"/>
                <a:ea typeface="Calibri"/>
                <a:cs typeface="Calibri"/>
                <a:sym typeface="Calibri"/>
              </a:rPr>
              <a:t>)</a:t>
            </a:r>
            <a:endParaRPr sz="2473">
              <a:solidFill>
                <a:schemeClr val="dk1"/>
              </a:solidFill>
              <a:latin typeface="Calibri"/>
              <a:ea typeface="Calibri"/>
              <a:cs typeface="Calibri"/>
              <a:sym typeface="Calibri"/>
            </a:endParaRPr>
          </a:p>
        </p:txBody>
      </p:sp>
      <p:sp>
        <p:nvSpPr>
          <p:cNvPr id="788" name="Google Shape;788;p47"/>
          <p:cNvSpPr/>
          <p:nvPr/>
        </p:nvSpPr>
        <p:spPr>
          <a:xfrm>
            <a:off x="13901362" y="7610809"/>
            <a:ext cx="188476" cy="542741"/>
          </a:xfrm>
          <a:custGeom>
            <a:rect b="b" l="l" r="r" t="t"/>
            <a:pathLst>
              <a:path extrusionOk="0" h="394970" w="137159">
                <a:moveTo>
                  <a:pt x="45721" y="257760"/>
                </a:moveTo>
                <a:lnTo>
                  <a:pt x="0" y="257760"/>
                </a:lnTo>
                <a:lnTo>
                  <a:pt x="68581" y="394920"/>
                </a:lnTo>
                <a:lnTo>
                  <a:pt x="125730" y="280620"/>
                </a:lnTo>
                <a:lnTo>
                  <a:pt x="45721" y="280620"/>
                </a:lnTo>
                <a:lnTo>
                  <a:pt x="45721" y="257760"/>
                </a:lnTo>
                <a:close/>
              </a:path>
              <a:path extrusionOk="0" h="394970" w="137159">
                <a:moveTo>
                  <a:pt x="91439" y="0"/>
                </a:moveTo>
                <a:lnTo>
                  <a:pt x="45719" y="0"/>
                </a:lnTo>
                <a:lnTo>
                  <a:pt x="45721" y="280620"/>
                </a:lnTo>
                <a:lnTo>
                  <a:pt x="91441" y="280620"/>
                </a:lnTo>
                <a:lnTo>
                  <a:pt x="91439" y="0"/>
                </a:lnTo>
                <a:close/>
              </a:path>
              <a:path extrusionOk="0" h="394970" w="137159">
                <a:moveTo>
                  <a:pt x="137159" y="257760"/>
                </a:moveTo>
                <a:lnTo>
                  <a:pt x="91441" y="257760"/>
                </a:lnTo>
                <a:lnTo>
                  <a:pt x="91441" y="280620"/>
                </a:lnTo>
                <a:lnTo>
                  <a:pt x="125730" y="280620"/>
                </a:lnTo>
                <a:lnTo>
                  <a:pt x="137159" y="25776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89" name="Google Shape;789;p47"/>
          <p:cNvSpPr/>
          <p:nvPr/>
        </p:nvSpPr>
        <p:spPr>
          <a:xfrm>
            <a:off x="13901363" y="3954659"/>
            <a:ext cx="188476" cy="2138678"/>
          </a:xfrm>
          <a:custGeom>
            <a:rect b="b" l="l" r="r" t="t"/>
            <a:pathLst>
              <a:path extrusionOk="0" h="1556385" w="137159">
                <a:moveTo>
                  <a:pt x="45719" y="1418760"/>
                </a:moveTo>
                <a:lnTo>
                  <a:pt x="0" y="1418760"/>
                </a:lnTo>
                <a:lnTo>
                  <a:pt x="68579" y="1555920"/>
                </a:lnTo>
                <a:lnTo>
                  <a:pt x="125729" y="1441620"/>
                </a:lnTo>
                <a:lnTo>
                  <a:pt x="45720" y="1441620"/>
                </a:lnTo>
                <a:lnTo>
                  <a:pt x="45719" y="1418760"/>
                </a:lnTo>
                <a:close/>
              </a:path>
              <a:path extrusionOk="0" h="1556385" w="137159">
                <a:moveTo>
                  <a:pt x="91438" y="0"/>
                </a:moveTo>
                <a:lnTo>
                  <a:pt x="45718" y="0"/>
                </a:lnTo>
                <a:lnTo>
                  <a:pt x="45720" y="1441620"/>
                </a:lnTo>
                <a:lnTo>
                  <a:pt x="91439" y="1441620"/>
                </a:lnTo>
                <a:lnTo>
                  <a:pt x="91438" y="0"/>
                </a:lnTo>
                <a:close/>
              </a:path>
              <a:path extrusionOk="0" h="1556385" w="137159">
                <a:moveTo>
                  <a:pt x="137159" y="1418760"/>
                </a:moveTo>
                <a:lnTo>
                  <a:pt x="91439" y="1418760"/>
                </a:lnTo>
                <a:lnTo>
                  <a:pt x="91439" y="1441620"/>
                </a:lnTo>
                <a:lnTo>
                  <a:pt x="125729" y="1441620"/>
                </a:lnTo>
                <a:lnTo>
                  <a:pt x="137159" y="141876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90" name="Google Shape;790;p47"/>
          <p:cNvSpPr txBox="1"/>
          <p:nvPr/>
        </p:nvSpPr>
        <p:spPr>
          <a:xfrm>
            <a:off x="14415384" y="7887068"/>
            <a:ext cx="2595033" cy="728621"/>
          </a:xfrm>
          <a:prstGeom prst="rect">
            <a:avLst/>
          </a:prstGeom>
          <a:noFill/>
          <a:ln>
            <a:noFill/>
          </a:ln>
        </p:spPr>
        <p:txBody>
          <a:bodyPr anchorCtr="0" anchor="t" bIns="0" lIns="0" spcFirstLastPara="1" rIns="0" wrap="square" tIns="35750">
            <a:spAutoFit/>
          </a:bodyPr>
          <a:lstStyle/>
          <a:p>
            <a:pPr indent="0" lvl="0" marL="17451" marR="6980" rtl="0" algn="l">
              <a:lnSpc>
                <a:spcPct val="116994"/>
              </a:lnSpc>
              <a:spcBef>
                <a:spcPts val="0"/>
              </a:spcBef>
              <a:spcAft>
                <a:spcPts val="0"/>
              </a:spcAft>
              <a:buNone/>
            </a:pPr>
            <a:r>
              <a:rPr lang="en-US" sz="2336">
                <a:solidFill>
                  <a:srgbClr val="1B3139"/>
                </a:solidFill>
                <a:latin typeface="Tahoma"/>
                <a:ea typeface="Tahoma"/>
                <a:cs typeface="Tahoma"/>
                <a:sym typeface="Tahoma"/>
              </a:rPr>
              <a:t>outputPartitioning = </a:t>
            </a:r>
            <a:r>
              <a:rPr lang="en-US" sz="2336">
                <a:solidFill>
                  <a:srgbClr val="FBAA19"/>
                </a:solidFill>
                <a:latin typeface="Tahoma"/>
                <a:ea typeface="Tahoma"/>
                <a:cs typeface="Tahoma"/>
                <a:sym typeface="Tahoma"/>
              </a:rPr>
              <a:t>RangePartitioning</a:t>
            </a:r>
            <a:endParaRPr sz="2336">
              <a:solidFill>
                <a:schemeClr val="dk1"/>
              </a:solidFill>
              <a:latin typeface="Tahoma"/>
              <a:ea typeface="Tahoma"/>
              <a:cs typeface="Tahoma"/>
              <a:sym typeface="Tahoma"/>
            </a:endParaRPr>
          </a:p>
        </p:txBody>
      </p:sp>
      <p:sp>
        <p:nvSpPr>
          <p:cNvPr id="791" name="Google Shape;791;p47"/>
          <p:cNvSpPr txBox="1"/>
          <p:nvPr/>
        </p:nvSpPr>
        <p:spPr>
          <a:xfrm>
            <a:off x="12849656" y="2436463"/>
            <a:ext cx="2292251" cy="1311815"/>
          </a:xfrm>
          <a:prstGeom prst="rect">
            <a:avLst/>
          </a:prstGeom>
          <a:solidFill>
            <a:srgbClr val="1B3139"/>
          </a:solidFill>
          <a:ln>
            <a:noFill/>
          </a:ln>
        </p:spPr>
        <p:txBody>
          <a:bodyPr anchorCtr="0" anchor="t" bIns="0" lIns="0" spcFirstLastPara="1" rIns="0" wrap="square" tIns="179750">
            <a:spAutoFit/>
          </a:bodyPr>
          <a:lstStyle/>
          <a:p>
            <a:pPr indent="-1745" lvl="0" marL="179746" marR="168403" rtl="0" algn="ctr">
              <a:lnSpc>
                <a:spcPct val="99400"/>
              </a:lnSpc>
              <a:spcBef>
                <a:spcPts val="0"/>
              </a:spcBef>
              <a:spcAft>
                <a:spcPts val="0"/>
              </a:spcAft>
              <a:buNone/>
            </a:pPr>
            <a:r>
              <a:rPr lang="en-US" sz="2473">
                <a:solidFill>
                  <a:srgbClr val="FFFFFF"/>
                </a:solidFill>
                <a:latin typeface="Calibri"/>
                <a:ea typeface="Calibri"/>
                <a:cs typeface="Calibri"/>
                <a:sym typeface="Calibri"/>
              </a:rPr>
              <a:t>Exchange (rangepartition ing)</a:t>
            </a:r>
            <a:endParaRPr sz="2473">
              <a:solidFill>
                <a:schemeClr val="dk1"/>
              </a:solidFill>
              <a:latin typeface="Calibri"/>
              <a:ea typeface="Calibri"/>
              <a:cs typeface="Calibri"/>
              <a:sym typeface="Calibri"/>
            </a:endParaRPr>
          </a:p>
        </p:txBody>
      </p:sp>
      <p:sp>
        <p:nvSpPr>
          <p:cNvPr id="792" name="Google Shape;792;p47"/>
          <p:cNvSpPr txBox="1"/>
          <p:nvPr/>
        </p:nvSpPr>
        <p:spPr>
          <a:xfrm>
            <a:off x="1863965" y="5846509"/>
            <a:ext cx="2292251" cy="1147255"/>
          </a:xfrm>
          <a:prstGeom prst="rect">
            <a:avLst/>
          </a:prstGeom>
          <a:solidFill>
            <a:srgbClr val="1B3139"/>
          </a:solidFill>
          <a:ln>
            <a:noFill/>
          </a:ln>
        </p:spPr>
        <p:txBody>
          <a:bodyPr anchorCtr="0" anchor="t" bIns="0" lIns="0" spcFirstLastPara="1" rIns="0" wrap="square" tIns="22675">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588974" lvl="0" marL="294922" marR="283580" rtl="0" algn="l">
              <a:lnSpc>
                <a:spcPct val="117226"/>
              </a:lnSpc>
              <a:spcBef>
                <a:spcPts val="7"/>
              </a:spcBef>
              <a:spcAft>
                <a:spcPts val="0"/>
              </a:spcAft>
              <a:buNone/>
            </a:pPr>
            <a:r>
              <a:rPr lang="en-US" sz="2473">
                <a:solidFill>
                  <a:srgbClr val="FFFFFF"/>
                </a:solidFill>
                <a:latin typeface="Calibri"/>
                <a:ea typeface="Calibri"/>
                <a:cs typeface="Calibri"/>
                <a:sym typeface="Calibri"/>
              </a:rPr>
              <a:t>Sort (</a:t>
            </a:r>
            <a:r>
              <a:rPr lang="en-US" sz="2473">
                <a:solidFill>
                  <a:srgbClr val="00AA73"/>
                </a:solidFill>
                <a:latin typeface="Calibri"/>
                <a:ea typeface="Calibri"/>
                <a:cs typeface="Calibri"/>
                <a:sym typeface="Calibri"/>
              </a:rPr>
              <a:t>global=True</a:t>
            </a:r>
            <a:r>
              <a:rPr lang="en-US" sz="2473">
                <a:solidFill>
                  <a:srgbClr val="FFFFFF"/>
                </a:solidFill>
                <a:latin typeface="Calibri"/>
                <a:ea typeface="Calibri"/>
                <a:cs typeface="Calibri"/>
                <a:sym typeface="Calibri"/>
              </a:rPr>
              <a:t>)</a:t>
            </a:r>
            <a:endParaRPr sz="2473">
              <a:solidFill>
                <a:schemeClr val="dk1"/>
              </a:solidFill>
              <a:latin typeface="Calibri"/>
              <a:ea typeface="Calibri"/>
              <a:cs typeface="Calibri"/>
              <a:sym typeface="Calibri"/>
            </a:endParaRPr>
          </a:p>
        </p:txBody>
      </p:sp>
      <p:sp>
        <p:nvSpPr>
          <p:cNvPr id="793" name="Google Shape;793;p47"/>
          <p:cNvSpPr/>
          <p:nvPr/>
        </p:nvSpPr>
        <p:spPr>
          <a:xfrm>
            <a:off x="2915672" y="7364702"/>
            <a:ext cx="188476" cy="542741"/>
          </a:xfrm>
          <a:custGeom>
            <a:rect b="b" l="l" r="r" t="t"/>
            <a:pathLst>
              <a:path extrusionOk="0" h="394970" w="137160">
                <a:moveTo>
                  <a:pt x="45719" y="257760"/>
                </a:moveTo>
                <a:lnTo>
                  <a:pt x="0" y="257760"/>
                </a:lnTo>
                <a:lnTo>
                  <a:pt x="68581" y="394920"/>
                </a:lnTo>
                <a:lnTo>
                  <a:pt x="125730" y="280620"/>
                </a:lnTo>
                <a:lnTo>
                  <a:pt x="45719" y="280620"/>
                </a:lnTo>
                <a:lnTo>
                  <a:pt x="45719" y="257760"/>
                </a:lnTo>
                <a:close/>
              </a:path>
              <a:path extrusionOk="0" h="394970" w="137160">
                <a:moveTo>
                  <a:pt x="91439" y="0"/>
                </a:moveTo>
                <a:lnTo>
                  <a:pt x="45719" y="0"/>
                </a:lnTo>
                <a:lnTo>
                  <a:pt x="45719" y="280620"/>
                </a:lnTo>
                <a:lnTo>
                  <a:pt x="91439" y="280620"/>
                </a:lnTo>
                <a:lnTo>
                  <a:pt x="91439" y="0"/>
                </a:lnTo>
                <a:close/>
              </a:path>
              <a:path extrusionOk="0" h="394970" w="137160">
                <a:moveTo>
                  <a:pt x="137159" y="257760"/>
                </a:moveTo>
                <a:lnTo>
                  <a:pt x="91439" y="257760"/>
                </a:lnTo>
                <a:lnTo>
                  <a:pt x="91439" y="280620"/>
                </a:lnTo>
                <a:lnTo>
                  <a:pt x="125730" y="280620"/>
                </a:lnTo>
                <a:lnTo>
                  <a:pt x="137159" y="25776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94" name="Google Shape;794;p47"/>
          <p:cNvSpPr/>
          <p:nvPr/>
        </p:nvSpPr>
        <p:spPr>
          <a:xfrm>
            <a:off x="2915673" y="3708469"/>
            <a:ext cx="188476" cy="2138678"/>
          </a:xfrm>
          <a:custGeom>
            <a:rect b="b" l="l" r="r" t="t"/>
            <a:pathLst>
              <a:path extrusionOk="0" h="1556385" w="137160">
                <a:moveTo>
                  <a:pt x="45719" y="1418760"/>
                </a:moveTo>
                <a:lnTo>
                  <a:pt x="0" y="1418760"/>
                </a:lnTo>
                <a:lnTo>
                  <a:pt x="68579" y="1555920"/>
                </a:lnTo>
                <a:lnTo>
                  <a:pt x="125730" y="1441620"/>
                </a:lnTo>
                <a:lnTo>
                  <a:pt x="45719" y="1441620"/>
                </a:lnTo>
                <a:lnTo>
                  <a:pt x="45719" y="1418760"/>
                </a:lnTo>
                <a:close/>
              </a:path>
              <a:path extrusionOk="0" h="1556385" w="137160">
                <a:moveTo>
                  <a:pt x="91438" y="0"/>
                </a:moveTo>
                <a:lnTo>
                  <a:pt x="45718" y="0"/>
                </a:lnTo>
                <a:lnTo>
                  <a:pt x="45719" y="1441620"/>
                </a:lnTo>
                <a:lnTo>
                  <a:pt x="91439" y="1441620"/>
                </a:lnTo>
                <a:lnTo>
                  <a:pt x="91438" y="0"/>
                </a:lnTo>
                <a:close/>
              </a:path>
              <a:path extrusionOk="0" h="1556385" w="137160">
                <a:moveTo>
                  <a:pt x="137159" y="1418760"/>
                </a:moveTo>
                <a:lnTo>
                  <a:pt x="91439" y="1418760"/>
                </a:lnTo>
                <a:lnTo>
                  <a:pt x="91439" y="1441620"/>
                </a:lnTo>
                <a:lnTo>
                  <a:pt x="125730" y="1441620"/>
                </a:lnTo>
                <a:lnTo>
                  <a:pt x="137159" y="141876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795" name="Google Shape;795;p47"/>
          <p:cNvSpPr txBox="1"/>
          <p:nvPr/>
        </p:nvSpPr>
        <p:spPr>
          <a:xfrm>
            <a:off x="3429697" y="4997104"/>
            <a:ext cx="4133382" cy="749865"/>
          </a:xfrm>
          <a:prstGeom prst="rect">
            <a:avLst/>
          </a:prstGeom>
          <a:noFill/>
          <a:ln>
            <a:noFill/>
          </a:ln>
        </p:spPr>
        <p:txBody>
          <a:bodyPr anchorCtr="0" anchor="t" bIns="0" lIns="0" spcFirstLastPara="1" rIns="0" wrap="square" tIns="31400">
            <a:spAutoFit/>
          </a:bodyPr>
          <a:lstStyle/>
          <a:p>
            <a:pPr indent="0" lvl="0" marL="17451" marR="6980" rtl="0" algn="l">
              <a:lnSpc>
                <a:spcPct val="118835"/>
              </a:lnSpc>
              <a:spcBef>
                <a:spcPts val="0"/>
              </a:spcBef>
              <a:spcAft>
                <a:spcPts val="0"/>
              </a:spcAft>
              <a:buNone/>
            </a:pPr>
            <a:r>
              <a:rPr lang="en-US" sz="2336">
                <a:solidFill>
                  <a:srgbClr val="1B3139"/>
                </a:solidFill>
                <a:latin typeface="Tahoma"/>
                <a:ea typeface="Tahoma"/>
                <a:cs typeface="Tahoma"/>
                <a:sym typeface="Tahoma"/>
              </a:rPr>
              <a:t>requiredChildDistribution = </a:t>
            </a:r>
            <a:r>
              <a:rPr lang="en-US" sz="2336">
                <a:solidFill>
                  <a:srgbClr val="FBAA19"/>
                </a:solidFill>
                <a:latin typeface="Tahoma"/>
                <a:ea typeface="Tahoma"/>
                <a:cs typeface="Tahoma"/>
                <a:sym typeface="Tahoma"/>
              </a:rPr>
              <a:t>OrderedDistribution (ASC/DESC)</a:t>
            </a:r>
            <a:endParaRPr sz="2336">
              <a:solidFill>
                <a:schemeClr val="dk1"/>
              </a:solidFill>
              <a:latin typeface="Tahoma"/>
              <a:ea typeface="Tahoma"/>
              <a:cs typeface="Tahoma"/>
              <a:sym typeface="Tahoma"/>
            </a:endParaRPr>
          </a:p>
        </p:txBody>
      </p:sp>
      <p:sp>
        <p:nvSpPr>
          <p:cNvPr id="796" name="Google Shape;796;p47"/>
          <p:cNvSpPr txBox="1"/>
          <p:nvPr/>
        </p:nvSpPr>
        <p:spPr>
          <a:xfrm>
            <a:off x="3429696" y="7639955"/>
            <a:ext cx="3408273" cy="728621"/>
          </a:xfrm>
          <a:prstGeom prst="rect">
            <a:avLst/>
          </a:prstGeom>
          <a:noFill/>
          <a:ln>
            <a:noFill/>
          </a:ln>
        </p:spPr>
        <p:txBody>
          <a:bodyPr anchorCtr="0" anchor="t" bIns="0" lIns="0" spcFirstLastPara="1" rIns="0" wrap="square" tIns="35750">
            <a:spAutoFit/>
          </a:bodyPr>
          <a:lstStyle/>
          <a:p>
            <a:pPr indent="0" lvl="0" marL="17451" marR="6980" rtl="0" algn="l">
              <a:lnSpc>
                <a:spcPct val="116994"/>
              </a:lnSpc>
              <a:spcBef>
                <a:spcPts val="0"/>
              </a:spcBef>
              <a:spcAft>
                <a:spcPts val="0"/>
              </a:spcAft>
              <a:buNone/>
            </a:pPr>
            <a:r>
              <a:rPr lang="en-US" sz="2336">
                <a:solidFill>
                  <a:srgbClr val="1B3139"/>
                </a:solidFill>
                <a:latin typeface="Tahoma"/>
                <a:ea typeface="Tahoma"/>
                <a:cs typeface="Tahoma"/>
                <a:sym typeface="Tahoma"/>
              </a:rPr>
              <a:t>outputPartitioning = retain child’s</a:t>
            </a:r>
            <a:endParaRPr sz="2336">
              <a:solidFill>
                <a:schemeClr val="dk1"/>
              </a:solidFill>
              <a:latin typeface="Tahoma"/>
              <a:ea typeface="Tahoma"/>
              <a:cs typeface="Tahoma"/>
              <a:sym typeface="Tahoma"/>
            </a:endParaRPr>
          </a:p>
        </p:txBody>
      </p:sp>
      <p:sp>
        <p:nvSpPr>
          <p:cNvPr id="797" name="Google Shape;797;p47"/>
          <p:cNvSpPr txBox="1"/>
          <p:nvPr/>
        </p:nvSpPr>
        <p:spPr>
          <a:xfrm>
            <a:off x="8188283" y="5835471"/>
            <a:ext cx="2801834" cy="356047"/>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199">
                <a:solidFill>
                  <a:srgbClr val="FFFFFF"/>
                </a:solidFill>
                <a:latin typeface="Calibri"/>
                <a:ea typeface="Calibri"/>
                <a:cs typeface="Calibri"/>
                <a:sym typeface="Calibri"/>
              </a:rPr>
              <a:t>Ensure the requirements</a:t>
            </a:r>
            <a:endParaRPr sz="2199">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8"/>
          <p:cNvSpPr txBox="1"/>
          <p:nvPr>
            <p:ph type="title"/>
          </p:nvPr>
        </p:nvSpPr>
        <p:spPr>
          <a:xfrm>
            <a:off x="-659733" y="125059"/>
            <a:ext cx="20129230" cy="1269246"/>
          </a:xfrm>
          <a:prstGeom prst="rect">
            <a:avLst/>
          </a:prstGeom>
          <a:noFill/>
          <a:ln>
            <a:noFill/>
          </a:ln>
        </p:spPr>
        <p:txBody>
          <a:bodyPr anchorCtr="0" anchor="ctr" bIns="0" lIns="0" spcFirstLastPara="1" rIns="0" wrap="square" tIns="1745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Shuffle Exchange</a:t>
            </a:r>
            <a:endParaRPr/>
          </a:p>
          <a:p>
            <a:pPr indent="0" lvl="0" marL="17451" rtl="0" algn="ctr">
              <a:lnSpc>
                <a:spcPct val="117070"/>
              </a:lnSpc>
              <a:spcBef>
                <a:spcPts val="0"/>
              </a:spcBef>
              <a:spcAft>
                <a:spcPts val="0"/>
              </a:spcAft>
              <a:buClr>
                <a:srgbClr val="FBAA19"/>
              </a:buClr>
              <a:buSzPts val="4400"/>
              <a:buNone/>
            </a:pPr>
            <a:r>
              <a:rPr b="1" lang="en-US" sz="3298">
                <a:solidFill>
                  <a:srgbClr val="FBAA19"/>
                </a:solidFill>
              </a:rPr>
              <a:t>What are the metrics in the Shuffle exchange?</a:t>
            </a:r>
            <a:endParaRPr b="1" sz="3298"/>
          </a:p>
        </p:txBody>
      </p:sp>
      <p:pic>
        <p:nvPicPr>
          <p:cNvPr id="803" name="Google Shape;803;p48"/>
          <p:cNvPicPr preferRelativeResize="0"/>
          <p:nvPr/>
        </p:nvPicPr>
        <p:blipFill rotWithShape="1">
          <a:blip r:embed="rId3">
            <a:alphaModFix/>
          </a:blip>
          <a:srcRect b="0" l="0" r="0" t="0"/>
          <a:stretch/>
        </p:blipFill>
        <p:spPr>
          <a:xfrm>
            <a:off x="11668755" y="1614080"/>
            <a:ext cx="7807092" cy="7698195"/>
          </a:xfrm>
          <a:prstGeom prst="rect">
            <a:avLst/>
          </a:prstGeom>
          <a:noFill/>
          <a:ln>
            <a:noFill/>
          </a:ln>
        </p:spPr>
      </p:pic>
      <p:sp>
        <p:nvSpPr>
          <p:cNvPr id="804" name="Google Shape;804;p48"/>
          <p:cNvSpPr txBox="1"/>
          <p:nvPr/>
        </p:nvSpPr>
        <p:spPr>
          <a:xfrm>
            <a:off x="5458903" y="7673461"/>
            <a:ext cx="3582788"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rgbClr val="00AA73"/>
                </a:solidFill>
                <a:latin typeface="Tahoma"/>
                <a:ea typeface="Tahoma"/>
                <a:cs typeface="Tahoma"/>
                <a:sym typeface="Tahoma"/>
              </a:rPr>
              <a:t>Size of shuffle bytes written</a:t>
            </a:r>
            <a:endParaRPr sz="2336">
              <a:solidFill>
                <a:schemeClr val="dk1"/>
              </a:solidFill>
              <a:latin typeface="Tahoma"/>
              <a:ea typeface="Tahoma"/>
              <a:cs typeface="Tahoma"/>
              <a:sym typeface="Tahoma"/>
            </a:endParaRPr>
          </a:p>
        </p:txBody>
      </p:sp>
      <p:sp>
        <p:nvSpPr>
          <p:cNvPr id="805" name="Google Shape;805;p48"/>
          <p:cNvSpPr/>
          <p:nvPr/>
        </p:nvSpPr>
        <p:spPr>
          <a:xfrm>
            <a:off x="8993531" y="7821387"/>
            <a:ext cx="2354204" cy="188476"/>
          </a:xfrm>
          <a:custGeom>
            <a:rect b="b" l="l" r="r" t="t"/>
            <a:pathLst>
              <a:path extrusionOk="0" h="137160" w="1713229">
                <a:moveTo>
                  <a:pt x="1575988" y="0"/>
                </a:moveTo>
                <a:lnTo>
                  <a:pt x="1575586" y="137160"/>
                </a:lnTo>
                <a:lnTo>
                  <a:pt x="1667566" y="91507"/>
                </a:lnTo>
                <a:lnTo>
                  <a:pt x="1598578" y="91507"/>
                </a:lnTo>
                <a:lnTo>
                  <a:pt x="1598644" y="68983"/>
                </a:lnTo>
                <a:lnTo>
                  <a:pt x="1598712" y="45787"/>
                </a:lnTo>
                <a:lnTo>
                  <a:pt x="1666893" y="45787"/>
                </a:lnTo>
                <a:lnTo>
                  <a:pt x="1575988" y="0"/>
                </a:lnTo>
                <a:close/>
              </a:path>
              <a:path extrusionOk="0" h="137160" w="1713229">
                <a:moveTo>
                  <a:pt x="134" y="41083"/>
                </a:moveTo>
                <a:lnTo>
                  <a:pt x="120" y="45787"/>
                </a:lnTo>
                <a:lnTo>
                  <a:pt x="0" y="86803"/>
                </a:lnTo>
                <a:lnTo>
                  <a:pt x="1598578" y="91507"/>
                </a:lnTo>
                <a:lnTo>
                  <a:pt x="1575720" y="91507"/>
                </a:lnTo>
                <a:lnTo>
                  <a:pt x="1575786" y="68983"/>
                </a:lnTo>
                <a:lnTo>
                  <a:pt x="1575854" y="45787"/>
                </a:lnTo>
                <a:lnTo>
                  <a:pt x="1598712" y="45787"/>
                </a:lnTo>
                <a:lnTo>
                  <a:pt x="134" y="41083"/>
                </a:lnTo>
                <a:close/>
              </a:path>
              <a:path extrusionOk="0" h="137160" w="1713229">
                <a:moveTo>
                  <a:pt x="1666893" y="45787"/>
                </a:moveTo>
                <a:lnTo>
                  <a:pt x="1598712" y="45787"/>
                </a:lnTo>
                <a:lnTo>
                  <a:pt x="1598644" y="68983"/>
                </a:lnTo>
                <a:lnTo>
                  <a:pt x="1598578" y="91507"/>
                </a:lnTo>
                <a:lnTo>
                  <a:pt x="1667566" y="91507"/>
                </a:lnTo>
                <a:lnTo>
                  <a:pt x="1712946" y="68983"/>
                </a:lnTo>
                <a:lnTo>
                  <a:pt x="1666893" y="45787"/>
                </a:lnTo>
                <a:close/>
              </a:path>
            </a:pathLst>
          </a:custGeom>
          <a:solidFill>
            <a:srgbClr val="00AA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806" name="Google Shape;806;p48"/>
          <p:cNvSpPr/>
          <p:nvPr/>
        </p:nvSpPr>
        <p:spPr>
          <a:xfrm>
            <a:off x="9182436" y="4646163"/>
            <a:ext cx="2291379" cy="222506"/>
          </a:xfrm>
          <a:custGeom>
            <a:rect b="b" l="l" r="r" t="t"/>
            <a:pathLst>
              <a:path extrusionOk="0" h="161925" w="1667509">
                <a:moveTo>
                  <a:pt x="1533248" y="24372"/>
                </a:moveTo>
                <a:lnTo>
                  <a:pt x="1531156" y="70044"/>
                </a:lnTo>
                <a:lnTo>
                  <a:pt x="1553992" y="71090"/>
                </a:lnTo>
                <a:lnTo>
                  <a:pt x="1551948" y="115716"/>
                </a:lnTo>
                <a:lnTo>
                  <a:pt x="1551900" y="116762"/>
                </a:lnTo>
                <a:lnTo>
                  <a:pt x="1529015" y="116762"/>
                </a:lnTo>
                <a:lnTo>
                  <a:pt x="1526971" y="161387"/>
                </a:lnTo>
                <a:lnTo>
                  <a:pt x="1627474" y="116762"/>
                </a:lnTo>
                <a:lnTo>
                  <a:pt x="1551900" y="116762"/>
                </a:lnTo>
                <a:lnTo>
                  <a:pt x="1529063" y="115716"/>
                </a:lnTo>
                <a:lnTo>
                  <a:pt x="1629830" y="115716"/>
                </a:lnTo>
                <a:lnTo>
                  <a:pt x="1667126" y="99156"/>
                </a:lnTo>
                <a:lnTo>
                  <a:pt x="1533248" y="24372"/>
                </a:lnTo>
                <a:close/>
              </a:path>
              <a:path extrusionOk="0" h="161925" w="1667509">
                <a:moveTo>
                  <a:pt x="1531156" y="70044"/>
                </a:moveTo>
                <a:lnTo>
                  <a:pt x="1529063" y="115716"/>
                </a:lnTo>
                <a:lnTo>
                  <a:pt x="1551900" y="116762"/>
                </a:lnTo>
                <a:lnTo>
                  <a:pt x="1553992" y="71090"/>
                </a:lnTo>
                <a:lnTo>
                  <a:pt x="1531156" y="70044"/>
                </a:lnTo>
                <a:close/>
              </a:path>
              <a:path extrusionOk="0" h="161925" w="1667509">
                <a:moveTo>
                  <a:pt x="2091" y="0"/>
                </a:moveTo>
                <a:lnTo>
                  <a:pt x="0" y="45673"/>
                </a:lnTo>
                <a:lnTo>
                  <a:pt x="1529063" y="115716"/>
                </a:lnTo>
                <a:lnTo>
                  <a:pt x="1531108" y="71090"/>
                </a:lnTo>
                <a:lnTo>
                  <a:pt x="1531156" y="70044"/>
                </a:lnTo>
                <a:lnTo>
                  <a:pt x="2091" y="0"/>
                </a:lnTo>
                <a:close/>
              </a:path>
            </a:pathLst>
          </a:custGeom>
          <a:solidFill>
            <a:srgbClr val="00AA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807" name="Google Shape;807;p48"/>
          <p:cNvSpPr txBox="1"/>
          <p:nvPr/>
        </p:nvSpPr>
        <p:spPr>
          <a:xfrm>
            <a:off x="4395530" y="4456804"/>
            <a:ext cx="4109823" cy="1729288"/>
          </a:xfrm>
          <a:prstGeom prst="rect">
            <a:avLst/>
          </a:prstGeom>
          <a:noFill/>
          <a:ln>
            <a:noFill/>
          </a:ln>
        </p:spPr>
        <p:txBody>
          <a:bodyPr anchorCtr="0" anchor="t" bIns="0" lIns="0" spcFirstLastPara="1" rIns="0" wrap="square" tIns="48850">
            <a:spAutoFit/>
          </a:bodyPr>
          <a:lstStyle/>
          <a:p>
            <a:pPr indent="0" lvl="0" marL="17451" marR="6980" rtl="0" algn="l">
              <a:lnSpc>
                <a:spcPct val="111772"/>
              </a:lnSpc>
              <a:spcBef>
                <a:spcPts val="0"/>
              </a:spcBef>
              <a:spcAft>
                <a:spcPts val="0"/>
              </a:spcAft>
              <a:buNone/>
            </a:pPr>
            <a:r>
              <a:rPr lang="en-US" sz="2336">
                <a:solidFill>
                  <a:srgbClr val="00AA73"/>
                </a:solidFill>
                <a:latin typeface="Tahoma"/>
                <a:ea typeface="Tahoma"/>
                <a:cs typeface="Tahoma"/>
                <a:sym typeface="Tahoma"/>
              </a:rPr>
              <a:t>Size of serialised data read from “local” executor</a:t>
            </a:r>
            <a:endParaRPr sz="2336">
              <a:solidFill>
                <a:schemeClr val="dk1"/>
              </a:solidFill>
              <a:latin typeface="Tahoma"/>
              <a:ea typeface="Tahoma"/>
              <a:cs typeface="Tahoma"/>
              <a:sym typeface="Tahoma"/>
            </a:endParaRPr>
          </a:p>
          <a:p>
            <a:pPr indent="0" lvl="0" marL="17451" marR="6980" rtl="0" algn="l">
              <a:lnSpc>
                <a:spcPct val="111772"/>
              </a:lnSpc>
              <a:spcBef>
                <a:spcPts val="2693"/>
              </a:spcBef>
              <a:spcAft>
                <a:spcPts val="0"/>
              </a:spcAft>
              <a:buNone/>
            </a:pPr>
            <a:r>
              <a:rPr lang="en-US" sz="2336">
                <a:solidFill>
                  <a:srgbClr val="00AA73"/>
                </a:solidFill>
                <a:latin typeface="Tahoma"/>
                <a:ea typeface="Tahoma"/>
                <a:cs typeface="Tahoma"/>
                <a:sym typeface="Tahoma"/>
              </a:rPr>
              <a:t>Serialised size of data read from “remote” executors</a:t>
            </a:r>
            <a:endParaRPr sz="2336">
              <a:solidFill>
                <a:schemeClr val="dk1"/>
              </a:solidFill>
              <a:latin typeface="Tahoma"/>
              <a:ea typeface="Tahoma"/>
              <a:cs typeface="Tahoma"/>
              <a:sym typeface="Tahoma"/>
            </a:endParaRPr>
          </a:p>
        </p:txBody>
      </p:sp>
      <p:sp>
        <p:nvSpPr>
          <p:cNvPr id="808" name="Google Shape;808;p48"/>
          <p:cNvSpPr/>
          <p:nvPr/>
        </p:nvSpPr>
        <p:spPr>
          <a:xfrm>
            <a:off x="9239629" y="5681548"/>
            <a:ext cx="2233789" cy="194584"/>
          </a:xfrm>
          <a:custGeom>
            <a:rect b="b" l="l" r="r" t="t"/>
            <a:pathLst>
              <a:path extrusionOk="0" h="141604" w="1625600">
                <a:moveTo>
                  <a:pt x="1490653" y="4079"/>
                </a:moveTo>
                <a:lnTo>
                  <a:pt x="1489124" y="49773"/>
                </a:lnTo>
                <a:lnTo>
                  <a:pt x="1511973" y="50538"/>
                </a:lnTo>
                <a:lnTo>
                  <a:pt x="1510469" y="95468"/>
                </a:lnTo>
                <a:lnTo>
                  <a:pt x="1510444" y="96232"/>
                </a:lnTo>
                <a:lnTo>
                  <a:pt x="1487570" y="96232"/>
                </a:lnTo>
                <a:lnTo>
                  <a:pt x="1486067" y="141163"/>
                </a:lnTo>
                <a:lnTo>
                  <a:pt x="1583981" y="96232"/>
                </a:lnTo>
                <a:lnTo>
                  <a:pt x="1510444" y="96232"/>
                </a:lnTo>
                <a:lnTo>
                  <a:pt x="1487596" y="95468"/>
                </a:lnTo>
                <a:lnTo>
                  <a:pt x="1585647" y="95468"/>
                </a:lnTo>
                <a:lnTo>
                  <a:pt x="1625443" y="77207"/>
                </a:lnTo>
                <a:lnTo>
                  <a:pt x="1490653" y="4079"/>
                </a:lnTo>
                <a:close/>
              </a:path>
              <a:path extrusionOk="0" h="141604" w="1625600">
                <a:moveTo>
                  <a:pt x="1489124" y="49773"/>
                </a:moveTo>
                <a:lnTo>
                  <a:pt x="1487596" y="95468"/>
                </a:lnTo>
                <a:lnTo>
                  <a:pt x="1510444" y="96232"/>
                </a:lnTo>
                <a:lnTo>
                  <a:pt x="1511973" y="50538"/>
                </a:lnTo>
                <a:lnTo>
                  <a:pt x="1489124" y="49773"/>
                </a:lnTo>
                <a:close/>
              </a:path>
              <a:path extrusionOk="0" h="141604" w="1625600">
                <a:moveTo>
                  <a:pt x="1529" y="0"/>
                </a:moveTo>
                <a:lnTo>
                  <a:pt x="0" y="45694"/>
                </a:lnTo>
                <a:lnTo>
                  <a:pt x="1487596" y="95468"/>
                </a:lnTo>
                <a:lnTo>
                  <a:pt x="1489099" y="50538"/>
                </a:lnTo>
                <a:lnTo>
                  <a:pt x="1489124" y="49773"/>
                </a:lnTo>
                <a:lnTo>
                  <a:pt x="1529" y="0"/>
                </a:lnTo>
                <a:close/>
              </a:path>
            </a:pathLst>
          </a:custGeom>
          <a:solidFill>
            <a:srgbClr val="00AA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809" name="Google Shape;809;p48"/>
          <p:cNvSpPr txBox="1"/>
          <p:nvPr/>
        </p:nvSpPr>
        <p:spPr>
          <a:xfrm>
            <a:off x="741688" y="9309058"/>
            <a:ext cx="18408688" cy="993817"/>
          </a:xfrm>
          <a:prstGeom prst="rect">
            <a:avLst/>
          </a:prstGeom>
          <a:noFill/>
          <a:ln>
            <a:noFill/>
          </a:ln>
        </p:spPr>
        <p:txBody>
          <a:bodyPr anchorCtr="0" anchor="t" bIns="0" lIns="0" spcFirstLastPara="1" rIns="0" wrap="square" tIns="69800">
            <a:spAutoFit/>
          </a:bodyPr>
          <a:lstStyle/>
          <a:p>
            <a:pPr indent="0" lvl="0" marL="17451" marR="6980" rtl="0" algn="l">
              <a:lnSpc>
                <a:spcPct val="109157"/>
              </a:lnSpc>
              <a:spcBef>
                <a:spcPts val="0"/>
              </a:spcBef>
              <a:spcAft>
                <a:spcPts val="0"/>
              </a:spcAft>
              <a:buNone/>
            </a:pPr>
            <a:r>
              <a:rPr b="1" lang="en-US" sz="3298">
                <a:solidFill>
                  <a:srgbClr val="FF3620"/>
                </a:solidFill>
                <a:latin typeface="Tahoma"/>
                <a:ea typeface="Tahoma"/>
                <a:cs typeface="Tahoma"/>
                <a:sym typeface="Tahoma"/>
              </a:rPr>
              <a:t>When is it used? </a:t>
            </a:r>
            <a:r>
              <a:rPr lang="en-US" sz="3298">
                <a:solidFill>
                  <a:schemeClr val="dk1"/>
                </a:solidFill>
                <a:latin typeface="Tahoma"/>
                <a:ea typeface="Tahoma"/>
                <a:cs typeface="Tahoma"/>
                <a:sym typeface="Tahoma"/>
              </a:rPr>
              <a:t>Before any operation that requires </a:t>
            </a:r>
            <a:r>
              <a:rPr b="1" lang="en-US" sz="3298">
                <a:solidFill>
                  <a:srgbClr val="FBAA19"/>
                </a:solidFill>
                <a:latin typeface="Tahoma"/>
                <a:ea typeface="Tahoma"/>
                <a:cs typeface="Tahoma"/>
                <a:sym typeface="Tahoma"/>
              </a:rPr>
              <a:t>the same keys on same partitions </a:t>
            </a:r>
            <a:r>
              <a:rPr lang="en-US" sz="3298">
                <a:solidFill>
                  <a:schemeClr val="dk1"/>
                </a:solidFill>
                <a:latin typeface="Tahoma"/>
                <a:ea typeface="Tahoma"/>
                <a:cs typeface="Tahoma"/>
                <a:sym typeface="Tahoma"/>
              </a:rPr>
              <a:t>(e.g. groupBy + aggregation, and for joins (sortMergeJoin)</a:t>
            </a:r>
            <a:endParaRPr sz="3298">
              <a:solidFill>
                <a:schemeClr val="dk1"/>
              </a:solidFill>
              <a:latin typeface="Tahoma"/>
              <a:ea typeface="Tahoma"/>
              <a:cs typeface="Tahoma"/>
              <a:sym typeface="Tahom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49"/>
          <p:cNvSpPr txBox="1"/>
          <p:nvPr>
            <p:ph type="title"/>
          </p:nvPr>
        </p:nvSpPr>
        <p:spPr>
          <a:xfrm>
            <a:off x="-12565" y="74685"/>
            <a:ext cx="20129230" cy="1269246"/>
          </a:xfrm>
          <a:prstGeom prst="rect">
            <a:avLst/>
          </a:prstGeom>
          <a:noFill/>
          <a:ln>
            <a:noFill/>
          </a:ln>
        </p:spPr>
        <p:txBody>
          <a:bodyPr anchorCtr="0" anchor="ctr" bIns="0" lIns="0" spcFirstLastPara="1" rIns="0" wrap="square" tIns="1745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Broadcast Exchange</a:t>
            </a:r>
            <a:endParaRPr/>
          </a:p>
          <a:p>
            <a:pPr indent="0" lvl="0" marL="17451" marR="1325409" rtl="0" algn="ctr">
              <a:lnSpc>
                <a:spcPct val="109157"/>
              </a:lnSpc>
              <a:spcBef>
                <a:spcPts val="315"/>
              </a:spcBef>
              <a:spcAft>
                <a:spcPts val="0"/>
              </a:spcAft>
              <a:buClr>
                <a:srgbClr val="FBAA19"/>
              </a:buClr>
              <a:buSzPts val="4400"/>
              <a:buNone/>
            </a:pPr>
            <a:r>
              <a:rPr b="1" lang="en-US" sz="3298">
                <a:solidFill>
                  <a:srgbClr val="FBAA19"/>
                </a:solidFill>
              </a:rPr>
              <a:t>Only output rows are a metric with broadcasts</a:t>
            </a:r>
            <a:endParaRPr b="1" sz="3298"/>
          </a:p>
        </p:txBody>
      </p:sp>
      <p:grpSp>
        <p:nvGrpSpPr>
          <p:cNvPr id="815" name="Google Shape;815;p49"/>
          <p:cNvGrpSpPr/>
          <p:nvPr/>
        </p:nvGrpSpPr>
        <p:grpSpPr>
          <a:xfrm>
            <a:off x="9798359" y="1332688"/>
            <a:ext cx="6515280" cy="6378862"/>
            <a:chOff x="7130580" y="786383"/>
            <a:chExt cx="4741379" cy="4642103"/>
          </a:xfrm>
        </p:grpSpPr>
        <p:pic>
          <p:nvPicPr>
            <p:cNvPr id="816" name="Google Shape;816;p49"/>
            <p:cNvPicPr preferRelativeResize="0"/>
            <p:nvPr/>
          </p:nvPicPr>
          <p:blipFill rotWithShape="1">
            <a:blip r:embed="rId3">
              <a:alphaModFix/>
            </a:blip>
            <a:srcRect b="0" l="0" r="0" t="0"/>
            <a:stretch/>
          </p:blipFill>
          <p:spPr>
            <a:xfrm>
              <a:off x="8506968" y="786383"/>
              <a:ext cx="3364991" cy="4642103"/>
            </a:xfrm>
            <a:prstGeom prst="rect">
              <a:avLst/>
            </a:prstGeom>
            <a:noFill/>
            <a:ln>
              <a:noFill/>
            </a:ln>
          </p:spPr>
        </p:pic>
        <p:sp>
          <p:nvSpPr>
            <p:cNvPr id="817" name="Google Shape;817;p49"/>
            <p:cNvSpPr/>
            <p:nvPr/>
          </p:nvSpPr>
          <p:spPr>
            <a:xfrm>
              <a:off x="7130580" y="3426269"/>
              <a:ext cx="1677035" cy="1926589"/>
            </a:xfrm>
            <a:custGeom>
              <a:rect b="b" l="l" r="r" t="t"/>
              <a:pathLst>
                <a:path extrusionOk="0" h="1926589" w="1677034">
                  <a:moveTo>
                    <a:pt x="1676844" y="1747329"/>
                  </a:moveTo>
                  <a:lnTo>
                    <a:pt x="1645551" y="1735162"/>
                  </a:lnTo>
                  <a:lnTo>
                    <a:pt x="1533918" y="1691754"/>
                  </a:lnTo>
                  <a:lnTo>
                    <a:pt x="1538160" y="1737271"/>
                  </a:lnTo>
                  <a:lnTo>
                    <a:pt x="0" y="1880438"/>
                  </a:lnTo>
                  <a:lnTo>
                    <a:pt x="4241" y="1925967"/>
                  </a:lnTo>
                  <a:lnTo>
                    <a:pt x="1542389" y="1782800"/>
                  </a:lnTo>
                  <a:lnTo>
                    <a:pt x="1546631" y="1828317"/>
                  </a:lnTo>
                  <a:lnTo>
                    <a:pt x="1676844" y="1747329"/>
                  </a:lnTo>
                  <a:close/>
                </a:path>
                <a:path extrusionOk="0" h="1926589" w="1677034">
                  <a:moveTo>
                    <a:pt x="1676958" y="1348689"/>
                  </a:moveTo>
                  <a:lnTo>
                    <a:pt x="1631315" y="1325880"/>
                  </a:lnTo>
                  <a:lnTo>
                    <a:pt x="1539773" y="1280160"/>
                  </a:lnTo>
                  <a:lnTo>
                    <a:pt x="1539786" y="1325892"/>
                  </a:lnTo>
                  <a:lnTo>
                    <a:pt x="21678" y="1326540"/>
                  </a:lnTo>
                  <a:lnTo>
                    <a:pt x="21691" y="1372260"/>
                  </a:lnTo>
                  <a:lnTo>
                    <a:pt x="1539811" y="1371600"/>
                  </a:lnTo>
                  <a:lnTo>
                    <a:pt x="1539836" y="1417320"/>
                  </a:lnTo>
                  <a:lnTo>
                    <a:pt x="1631175" y="1371600"/>
                  </a:lnTo>
                  <a:lnTo>
                    <a:pt x="1676958" y="1348689"/>
                  </a:lnTo>
                  <a:close/>
                </a:path>
                <a:path extrusionOk="0" h="1926589" w="1677034">
                  <a:moveTo>
                    <a:pt x="1676958" y="525729"/>
                  </a:moveTo>
                  <a:lnTo>
                    <a:pt x="1631315" y="502920"/>
                  </a:lnTo>
                  <a:lnTo>
                    <a:pt x="1539773" y="457200"/>
                  </a:lnTo>
                  <a:lnTo>
                    <a:pt x="1539786" y="502932"/>
                  </a:lnTo>
                  <a:lnTo>
                    <a:pt x="21678" y="503580"/>
                  </a:lnTo>
                  <a:lnTo>
                    <a:pt x="21691" y="549300"/>
                  </a:lnTo>
                  <a:lnTo>
                    <a:pt x="1539811" y="548640"/>
                  </a:lnTo>
                  <a:lnTo>
                    <a:pt x="1539836" y="594360"/>
                  </a:lnTo>
                  <a:lnTo>
                    <a:pt x="1631175" y="548640"/>
                  </a:lnTo>
                  <a:lnTo>
                    <a:pt x="1676958" y="525729"/>
                  </a:lnTo>
                  <a:close/>
                </a:path>
                <a:path extrusionOk="0" h="1926589" w="1677034">
                  <a:moveTo>
                    <a:pt x="1676958" y="68529"/>
                  </a:moveTo>
                  <a:lnTo>
                    <a:pt x="1631315" y="45720"/>
                  </a:lnTo>
                  <a:lnTo>
                    <a:pt x="1539773" y="0"/>
                  </a:lnTo>
                  <a:lnTo>
                    <a:pt x="1539786" y="45732"/>
                  </a:lnTo>
                  <a:lnTo>
                    <a:pt x="21678" y="46380"/>
                  </a:lnTo>
                  <a:lnTo>
                    <a:pt x="21691" y="92100"/>
                  </a:lnTo>
                  <a:lnTo>
                    <a:pt x="1539811" y="91440"/>
                  </a:lnTo>
                  <a:lnTo>
                    <a:pt x="1539836" y="137160"/>
                  </a:lnTo>
                  <a:lnTo>
                    <a:pt x="1631175" y="91440"/>
                  </a:lnTo>
                  <a:lnTo>
                    <a:pt x="1676958" y="68529"/>
                  </a:lnTo>
                  <a:close/>
                </a:path>
              </a:pathLst>
            </a:custGeom>
            <a:solidFill>
              <a:srgbClr val="00AA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818" name="Google Shape;818;p49"/>
          <p:cNvSpPr txBox="1"/>
          <p:nvPr/>
        </p:nvSpPr>
        <p:spPr>
          <a:xfrm>
            <a:off x="4898134" y="4971476"/>
            <a:ext cx="4771232" cy="2969199"/>
          </a:xfrm>
          <a:prstGeom prst="rect">
            <a:avLst/>
          </a:prstGeom>
          <a:noFill/>
          <a:ln>
            <a:noFill/>
          </a:ln>
        </p:spPr>
        <p:txBody>
          <a:bodyPr anchorCtr="0" anchor="t" bIns="0" lIns="0" spcFirstLastPara="1" rIns="0" wrap="square" tIns="17450">
            <a:spAutoFit/>
          </a:bodyPr>
          <a:lstStyle/>
          <a:p>
            <a:pPr indent="0" lvl="0" marL="645690" marR="0" rtl="0" algn="l">
              <a:spcBef>
                <a:spcPts val="0"/>
              </a:spcBef>
              <a:spcAft>
                <a:spcPts val="0"/>
              </a:spcAft>
              <a:buNone/>
            </a:pPr>
            <a:r>
              <a:rPr lang="en-US" sz="2336">
                <a:solidFill>
                  <a:srgbClr val="00AA73"/>
                </a:solidFill>
                <a:latin typeface="Tahoma"/>
                <a:ea typeface="Tahoma"/>
                <a:cs typeface="Tahoma"/>
                <a:sym typeface="Tahoma"/>
              </a:rPr>
              <a:t>time to build the broadcast table</a:t>
            </a:r>
            <a:endParaRPr sz="2336">
              <a:solidFill>
                <a:schemeClr val="dk1"/>
              </a:solidFill>
              <a:latin typeface="Tahoma"/>
              <a:ea typeface="Tahoma"/>
              <a:cs typeface="Tahoma"/>
              <a:sym typeface="Tahoma"/>
            </a:endParaRPr>
          </a:p>
          <a:p>
            <a:pPr indent="0" lvl="0" marL="645690" marR="6980" rtl="0" algn="l">
              <a:lnSpc>
                <a:spcPct val="141200"/>
              </a:lnSpc>
              <a:spcBef>
                <a:spcPts val="989"/>
              </a:spcBef>
              <a:spcAft>
                <a:spcPts val="0"/>
              </a:spcAft>
              <a:buNone/>
            </a:pPr>
            <a:r>
              <a:rPr lang="en-US" sz="2336">
                <a:solidFill>
                  <a:srgbClr val="00AA73"/>
                </a:solidFill>
                <a:latin typeface="Tahoma"/>
                <a:ea typeface="Tahoma"/>
                <a:cs typeface="Tahoma"/>
                <a:sym typeface="Tahoma"/>
              </a:rPr>
              <a:t>time to build the broadcast table time to collect all the data</a:t>
            </a:r>
            <a:endParaRPr sz="2336">
              <a:solidFill>
                <a:schemeClr val="dk1"/>
              </a:solidFill>
              <a:latin typeface="Tahoma"/>
              <a:ea typeface="Tahoma"/>
              <a:cs typeface="Tahoma"/>
              <a:sym typeface="Tahoma"/>
            </a:endParaRPr>
          </a:p>
          <a:p>
            <a:pPr indent="0" lvl="0" marL="17451" marR="0" rtl="0" algn="l">
              <a:spcBef>
                <a:spcPts val="2274"/>
              </a:spcBef>
              <a:spcAft>
                <a:spcPts val="0"/>
              </a:spcAft>
              <a:buNone/>
            </a:pPr>
            <a:r>
              <a:rPr lang="en-US" sz="2336">
                <a:solidFill>
                  <a:srgbClr val="00AA73"/>
                </a:solidFill>
                <a:latin typeface="Tahoma"/>
                <a:ea typeface="Tahoma"/>
                <a:cs typeface="Tahoma"/>
                <a:sym typeface="Tahoma"/>
              </a:rPr>
              <a:t>Size of broadcasted data (in memory)</a:t>
            </a:r>
            <a:endParaRPr sz="2336">
              <a:solidFill>
                <a:schemeClr val="dk1"/>
              </a:solidFill>
              <a:latin typeface="Tahoma"/>
              <a:ea typeface="Tahoma"/>
              <a:cs typeface="Tahoma"/>
              <a:sym typeface="Tahoma"/>
            </a:endParaRPr>
          </a:p>
          <a:p>
            <a:pPr indent="0" lvl="0" marL="0" marR="0" rtl="0" algn="l">
              <a:spcBef>
                <a:spcPts val="605"/>
              </a:spcBef>
              <a:spcAft>
                <a:spcPts val="0"/>
              </a:spcAft>
              <a:buNone/>
            </a:pPr>
            <a:r>
              <a:t/>
            </a:r>
            <a:endParaRPr sz="2336">
              <a:solidFill>
                <a:schemeClr val="dk1"/>
              </a:solidFill>
              <a:latin typeface="Tahoma"/>
              <a:ea typeface="Tahoma"/>
              <a:cs typeface="Tahoma"/>
              <a:sym typeface="Tahoma"/>
            </a:endParaRPr>
          </a:p>
          <a:p>
            <a:pPr indent="0" lvl="0" marL="17451" marR="0" rtl="0" algn="l">
              <a:spcBef>
                <a:spcPts val="7"/>
              </a:spcBef>
              <a:spcAft>
                <a:spcPts val="0"/>
              </a:spcAft>
              <a:buNone/>
            </a:pPr>
            <a:r>
              <a:rPr lang="en-US" sz="2336">
                <a:solidFill>
                  <a:srgbClr val="00AA73"/>
                </a:solidFill>
                <a:latin typeface="Tahoma"/>
                <a:ea typeface="Tahoma"/>
                <a:cs typeface="Tahoma"/>
                <a:sym typeface="Tahoma"/>
              </a:rPr>
              <a:t># of rows in broadcasted data</a:t>
            </a:r>
            <a:endParaRPr sz="2336">
              <a:solidFill>
                <a:schemeClr val="dk1"/>
              </a:solidFill>
              <a:latin typeface="Tahoma"/>
              <a:ea typeface="Tahoma"/>
              <a:cs typeface="Tahoma"/>
              <a:sym typeface="Tahoma"/>
            </a:endParaRPr>
          </a:p>
        </p:txBody>
      </p:sp>
      <p:sp>
        <p:nvSpPr>
          <p:cNvPr id="819" name="Google Shape;819;p49"/>
          <p:cNvSpPr txBox="1"/>
          <p:nvPr/>
        </p:nvSpPr>
        <p:spPr>
          <a:xfrm>
            <a:off x="741689" y="8983719"/>
            <a:ext cx="18456679" cy="993817"/>
          </a:xfrm>
          <a:prstGeom prst="rect">
            <a:avLst/>
          </a:prstGeom>
          <a:noFill/>
          <a:ln>
            <a:noFill/>
          </a:ln>
        </p:spPr>
        <p:txBody>
          <a:bodyPr anchorCtr="0" anchor="t" bIns="0" lIns="0" spcFirstLastPara="1" rIns="0" wrap="square" tIns="69800">
            <a:spAutoFit/>
          </a:bodyPr>
          <a:lstStyle/>
          <a:p>
            <a:pPr indent="0" lvl="0" marL="17451" marR="6980" rtl="0" algn="l">
              <a:lnSpc>
                <a:spcPct val="109157"/>
              </a:lnSpc>
              <a:spcBef>
                <a:spcPts val="0"/>
              </a:spcBef>
              <a:spcAft>
                <a:spcPts val="0"/>
              </a:spcAft>
              <a:buNone/>
            </a:pPr>
            <a:r>
              <a:rPr b="1" lang="en-US" sz="3298">
                <a:solidFill>
                  <a:srgbClr val="FF3620"/>
                </a:solidFill>
                <a:latin typeface="Tahoma"/>
                <a:ea typeface="Tahoma"/>
                <a:cs typeface="Tahoma"/>
                <a:sym typeface="Tahoma"/>
              </a:rPr>
              <a:t>When is it used? </a:t>
            </a:r>
            <a:r>
              <a:rPr lang="en-US" sz="3298">
                <a:solidFill>
                  <a:schemeClr val="dk1"/>
                </a:solidFill>
                <a:latin typeface="Tahoma"/>
                <a:ea typeface="Tahoma"/>
                <a:cs typeface="Tahoma"/>
                <a:sym typeface="Tahoma"/>
              </a:rPr>
              <a:t>Before any operation in which copying the same data to all nodes is required. Usually: BroadcastHashJoin, BroadcastNestedLoopJoin</a:t>
            </a:r>
            <a:endParaRPr sz="3298">
              <a:solidFill>
                <a:schemeClr val="dk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
          <p:cNvSpPr txBox="1"/>
          <p:nvPr>
            <p:ph type="title"/>
          </p:nvPr>
        </p:nvSpPr>
        <p:spPr>
          <a:xfrm>
            <a:off x="-12565" y="470763"/>
            <a:ext cx="20129230" cy="764312"/>
          </a:xfrm>
          <a:prstGeom prst="rect">
            <a:avLst/>
          </a:prstGeom>
          <a:noFill/>
          <a:ln>
            <a:noFill/>
          </a:ln>
        </p:spPr>
        <p:txBody>
          <a:bodyPr anchorCtr="0" anchor="ctr" bIns="0" lIns="0" spcFirstLastPara="1" rIns="0" wrap="square" tIns="12700">
            <a:spAutoFit/>
          </a:bodyPr>
          <a:lstStyle/>
          <a:p>
            <a:pPr indent="0" lvl="0" marL="3308984" rtl="0" algn="l">
              <a:lnSpc>
                <a:spcPct val="100000"/>
              </a:lnSpc>
              <a:spcBef>
                <a:spcPts val="100"/>
              </a:spcBef>
              <a:spcAft>
                <a:spcPts val="0"/>
              </a:spcAft>
              <a:buClr>
                <a:srgbClr val="3F3F3F"/>
              </a:buClr>
              <a:buSzPts val="4400"/>
              <a:buNone/>
            </a:pPr>
            <a:r>
              <a:rPr lang="en-US" sz="4800">
                <a:latin typeface="Roboto"/>
                <a:ea typeface="Roboto"/>
                <a:cs typeface="Roboto"/>
                <a:sym typeface="Roboto"/>
              </a:rPr>
              <a:t>Caching</a:t>
            </a:r>
            <a:endParaRPr/>
          </a:p>
        </p:txBody>
      </p:sp>
      <p:sp>
        <p:nvSpPr>
          <p:cNvPr id="317" name="Google Shape;317;p5"/>
          <p:cNvSpPr txBox="1"/>
          <p:nvPr/>
        </p:nvSpPr>
        <p:spPr>
          <a:xfrm>
            <a:off x="1810020" y="6930390"/>
            <a:ext cx="16626840" cy="3783086"/>
          </a:xfrm>
          <a:prstGeom prst="rect">
            <a:avLst/>
          </a:prstGeom>
          <a:solidFill>
            <a:srgbClr val="D6D6D6"/>
          </a:solidFill>
          <a:ln>
            <a:noFill/>
          </a:ln>
        </p:spPr>
        <p:txBody>
          <a:bodyPr anchorCtr="0" anchor="t" bIns="0" lIns="0" spcFirstLastPara="1" rIns="0" wrap="square" tIns="58400">
            <a:spAutoFit/>
          </a:bodyPr>
          <a:lstStyle/>
          <a:p>
            <a:pPr indent="0" lvl="0" marL="70485" marR="0" rtl="0" algn="l">
              <a:lnSpc>
                <a:spcPct val="100000"/>
              </a:lnSpc>
              <a:spcBef>
                <a:spcPts val="0"/>
              </a:spcBef>
              <a:spcAft>
                <a:spcPts val="0"/>
              </a:spcAft>
              <a:buNone/>
            </a:pPr>
            <a:r>
              <a:rPr lang="en-US" sz="3200">
                <a:solidFill>
                  <a:srgbClr val="050A19"/>
                </a:solidFill>
                <a:latin typeface="Roboto"/>
                <a:ea typeface="Roboto"/>
                <a:cs typeface="Roboto"/>
                <a:sym typeface="Roboto"/>
              </a:rPr>
              <a:t>Suppose in our analytics project we have a text file and we have to read them and get number of flights leaving</a:t>
            </a:r>
            <a:endParaRPr sz="3200">
              <a:solidFill>
                <a:schemeClr val="dk1"/>
              </a:solidFill>
              <a:latin typeface="Roboto"/>
              <a:ea typeface="Roboto"/>
              <a:cs typeface="Roboto"/>
              <a:sym typeface="Roboto"/>
            </a:endParaRPr>
          </a:p>
          <a:p>
            <a:pPr indent="0" lvl="0" marL="70485" marR="0" rtl="0" algn="l">
              <a:lnSpc>
                <a:spcPct val="100000"/>
              </a:lnSpc>
              <a:spcBef>
                <a:spcPts val="1540"/>
              </a:spcBef>
              <a:spcAft>
                <a:spcPts val="0"/>
              </a:spcAft>
              <a:buNone/>
            </a:pPr>
            <a:r>
              <a:rPr lang="en-US" sz="3200">
                <a:solidFill>
                  <a:srgbClr val="050A19"/>
                </a:solidFill>
                <a:latin typeface="Roboto"/>
                <a:ea typeface="Roboto"/>
                <a:cs typeface="Roboto"/>
                <a:sym typeface="Roboto"/>
              </a:rPr>
              <a:t>from a particular country and same is being used multiple times.</a:t>
            </a:r>
            <a:endParaRPr sz="3200">
              <a:solidFill>
                <a:schemeClr val="dk1"/>
              </a:solidFill>
              <a:latin typeface="Roboto"/>
              <a:ea typeface="Roboto"/>
              <a:cs typeface="Roboto"/>
              <a:sym typeface="Roboto"/>
            </a:endParaRPr>
          </a:p>
          <a:p>
            <a:pPr indent="-384175" lvl="0" marL="447040" marR="0" rtl="0" algn="l">
              <a:lnSpc>
                <a:spcPct val="100000"/>
              </a:lnSpc>
              <a:spcBef>
                <a:spcPts val="1540"/>
              </a:spcBef>
              <a:spcAft>
                <a:spcPts val="0"/>
              </a:spcAft>
              <a:buClr>
                <a:srgbClr val="050A19"/>
              </a:buClr>
              <a:buSzPts val="3200"/>
              <a:buFont typeface="Arial"/>
              <a:buChar char="●"/>
            </a:pPr>
            <a:r>
              <a:rPr lang="en-US" sz="3200">
                <a:solidFill>
                  <a:srgbClr val="050A19"/>
                </a:solidFill>
                <a:latin typeface="Roboto"/>
                <a:ea typeface="Roboto"/>
                <a:cs typeface="Roboto"/>
                <a:sym typeface="Roboto"/>
              </a:rPr>
              <a:t>Raw Data is in text file</a:t>
            </a:r>
            <a:endParaRPr sz="3200">
              <a:solidFill>
                <a:schemeClr val="dk1"/>
              </a:solidFill>
              <a:latin typeface="Roboto"/>
              <a:ea typeface="Roboto"/>
              <a:cs typeface="Roboto"/>
              <a:sym typeface="Roboto"/>
            </a:endParaRPr>
          </a:p>
          <a:p>
            <a:pPr indent="-384175" lvl="0" marL="447040" marR="0" rtl="0" algn="l">
              <a:lnSpc>
                <a:spcPct val="100000"/>
              </a:lnSpc>
              <a:spcBef>
                <a:spcPts val="1540"/>
              </a:spcBef>
              <a:spcAft>
                <a:spcPts val="0"/>
              </a:spcAft>
              <a:buClr>
                <a:srgbClr val="050A19"/>
              </a:buClr>
              <a:buSzPts val="3200"/>
              <a:buFont typeface="Arial"/>
              <a:buChar char="●"/>
            </a:pPr>
            <a:r>
              <a:rPr lang="en-US" sz="3200">
                <a:solidFill>
                  <a:srgbClr val="050A19"/>
                </a:solidFill>
                <a:latin typeface="Roboto"/>
                <a:ea typeface="Roboto"/>
                <a:cs typeface="Roboto"/>
                <a:sym typeface="Roboto"/>
              </a:rPr>
              <a:t>Reading Text File as DF1</a:t>
            </a:r>
            <a:endParaRPr sz="3200">
              <a:solidFill>
                <a:schemeClr val="dk1"/>
              </a:solidFill>
              <a:latin typeface="Roboto"/>
              <a:ea typeface="Roboto"/>
              <a:cs typeface="Roboto"/>
              <a:sym typeface="Roboto"/>
            </a:endParaRPr>
          </a:p>
          <a:p>
            <a:pPr indent="-384175" lvl="0" marL="447040" marR="0" rtl="0" algn="l">
              <a:lnSpc>
                <a:spcPct val="100000"/>
              </a:lnSpc>
              <a:spcBef>
                <a:spcPts val="1540"/>
              </a:spcBef>
              <a:spcAft>
                <a:spcPts val="0"/>
              </a:spcAft>
              <a:buClr>
                <a:srgbClr val="050A19"/>
              </a:buClr>
              <a:buSzPts val="3200"/>
              <a:buFont typeface="Arial"/>
              <a:buChar char="●"/>
            </a:pPr>
            <a:r>
              <a:rPr lang="en-US" sz="3200">
                <a:solidFill>
                  <a:srgbClr val="050A19"/>
                </a:solidFill>
                <a:latin typeface="Roboto"/>
                <a:ea typeface="Roboto"/>
                <a:cs typeface="Roboto"/>
                <a:sym typeface="Roboto"/>
              </a:rPr>
              <a:t>Grouping by origin country DF2</a:t>
            </a:r>
            <a:endParaRPr sz="3200">
              <a:solidFill>
                <a:schemeClr val="dk1"/>
              </a:solidFill>
              <a:latin typeface="Roboto"/>
              <a:ea typeface="Roboto"/>
              <a:cs typeface="Roboto"/>
              <a:sym typeface="Roboto"/>
            </a:endParaRPr>
          </a:p>
        </p:txBody>
      </p:sp>
      <p:pic>
        <p:nvPicPr>
          <p:cNvPr id="318" name="Google Shape;318;p5"/>
          <p:cNvPicPr preferRelativeResize="0"/>
          <p:nvPr/>
        </p:nvPicPr>
        <p:blipFill rotWithShape="1">
          <a:blip r:embed="rId3">
            <a:alphaModFix/>
          </a:blip>
          <a:srcRect b="0" l="0" r="0" t="0"/>
          <a:stretch/>
        </p:blipFill>
        <p:spPr>
          <a:xfrm>
            <a:off x="1810020" y="3132241"/>
            <a:ext cx="15264942" cy="30293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50"/>
          <p:cNvSpPr txBox="1"/>
          <p:nvPr>
            <p:ph type="title"/>
          </p:nvPr>
        </p:nvSpPr>
        <p:spPr>
          <a:xfrm>
            <a:off x="742685" y="5167988"/>
            <a:ext cx="9471788" cy="872856"/>
          </a:xfrm>
          <a:prstGeom prst="rect">
            <a:avLst/>
          </a:prstGeom>
          <a:noFill/>
          <a:ln>
            <a:noFill/>
          </a:ln>
        </p:spPr>
        <p:txBody>
          <a:bodyPr anchorCtr="0" anchor="ctr" bIns="0" lIns="0" spcFirstLastPara="1" rIns="0" wrap="square" tIns="17450">
            <a:spAutoFit/>
          </a:bodyPr>
          <a:lstStyle/>
          <a:p>
            <a:pPr indent="0" lvl="0" marL="17451" marR="6980" rtl="0" algn="ctr">
              <a:lnSpc>
                <a:spcPct val="221801"/>
              </a:lnSpc>
              <a:spcBef>
                <a:spcPts val="0"/>
              </a:spcBef>
              <a:spcAft>
                <a:spcPts val="0"/>
              </a:spcAft>
              <a:buClr>
                <a:srgbClr val="3F3F3F"/>
              </a:buClr>
              <a:buSzPts val="4400"/>
              <a:buFont typeface="Open Sans"/>
              <a:buNone/>
            </a:pPr>
            <a:r>
              <a:rPr b="1" lang="en-US" sz="3463">
                <a:solidFill>
                  <a:srgbClr val="3F3F3F"/>
                </a:solidFill>
                <a:latin typeface="Open Sans"/>
                <a:ea typeface="Open Sans"/>
                <a:cs typeface="Open Sans"/>
                <a:sym typeface="Open Sans"/>
              </a:rPr>
              <a:t>Zooming in on Aggregates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1"/>
          <p:cNvSpPr txBox="1"/>
          <p:nvPr>
            <p:ph type="title"/>
          </p:nvPr>
        </p:nvSpPr>
        <p:spPr>
          <a:xfrm>
            <a:off x="-12565" y="223250"/>
            <a:ext cx="20129230" cy="972116"/>
          </a:xfrm>
          <a:prstGeom prst="rect">
            <a:avLst/>
          </a:prstGeom>
          <a:noFill/>
          <a:ln>
            <a:noFill/>
          </a:ln>
        </p:spPr>
        <p:txBody>
          <a:bodyPr anchorCtr="0" anchor="ctr" bIns="0" lIns="0" spcFirstLastPara="1" rIns="0" wrap="square" tIns="21847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Aggregates</a:t>
            </a:r>
            <a:endParaRPr/>
          </a:p>
        </p:txBody>
      </p:sp>
      <p:grpSp>
        <p:nvGrpSpPr>
          <p:cNvPr id="830" name="Google Shape;830;p51"/>
          <p:cNvGrpSpPr/>
          <p:nvPr/>
        </p:nvGrpSpPr>
        <p:grpSpPr>
          <a:xfrm>
            <a:off x="1606994" y="1939605"/>
            <a:ext cx="10920373" cy="6868901"/>
            <a:chOff x="1169461" y="1411224"/>
            <a:chExt cx="7947107" cy="4998720"/>
          </a:xfrm>
        </p:grpSpPr>
        <p:pic>
          <p:nvPicPr>
            <p:cNvPr id="831" name="Google Shape;831;p51"/>
            <p:cNvPicPr preferRelativeResize="0"/>
            <p:nvPr/>
          </p:nvPicPr>
          <p:blipFill rotWithShape="1">
            <a:blip r:embed="rId3">
              <a:alphaModFix/>
            </a:blip>
            <a:srcRect b="0" l="0" r="0" t="0"/>
            <a:stretch/>
          </p:blipFill>
          <p:spPr>
            <a:xfrm>
              <a:off x="5340096" y="1411224"/>
              <a:ext cx="3776472" cy="4998720"/>
            </a:xfrm>
            <a:prstGeom prst="rect">
              <a:avLst/>
            </a:prstGeom>
            <a:noFill/>
            <a:ln>
              <a:noFill/>
            </a:ln>
          </p:spPr>
        </p:pic>
        <p:sp>
          <p:nvSpPr>
            <p:cNvPr id="832" name="Google Shape;832;p51"/>
            <p:cNvSpPr/>
            <p:nvPr/>
          </p:nvSpPr>
          <p:spPr>
            <a:xfrm>
              <a:off x="1169461" y="4719581"/>
              <a:ext cx="5274945" cy="937260"/>
            </a:xfrm>
            <a:custGeom>
              <a:rect b="b" l="l" r="r" t="t"/>
              <a:pathLst>
                <a:path extrusionOk="0" h="937260" w="5274945">
                  <a:moveTo>
                    <a:pt x="4805805" y="0"/>
                  </a:moveTo>
                  <a:lnTo>
                    <a:pt x="4805821" y="234273"/>
                  </a:lnTo>
                  <a:lnTo>
                    <a:pt x="0" y="234600"/>
                  </a:lnTo>
                  <a:lnTo>
                    <a:pt x="32" y="703140"/>
                  </a:lnTo>
                  <a:lnTo>
                    <a:pt x="4805853" y="702812"/>
                  </a:lnTo>
                  <a:lnTo>
                    <a:pt x="4805870" y="937079"/>
                  </a:lnTo>
                  <a:lnTo>
                    <a:pt x="5274375" y="468508"/>
                  </a:lnTo>
                  <a:lnTo>
                    <a:pt x="4805805"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833" name="Google Shape;833;p51"/>
          <p:cNvSpPr txBox="1"/>
          <p:nvPr/>
        </p:nvSpPr>
        <p:spPr>
          <a:xfrm>
            <a:off x="1740309" y="6932821"/>
            <a:ext cx="3511237" cy="356047"/>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199">
                <a:solidFill>
                  <a:srgbClr val="FFFFFF"/>
                </a:solidFill>
                <a:latin typeface="Calibri"/>
                <a:ea typeface="Calibri"/>
                <a:cs typeface="Calibri"/>
                <a:sym typeface="Calibri"/>
              </a:rPr>
              <a:t>groupBy/agg → HashAggregate</a:t>
            </a:r>
            <a:endParaRPr sz="2199">
              <a:solidFill>
                <a:schemeClr val="dk1"/>
              </a:solidFill>
              <a:latin typeface="Calibri"/>
              <a:ea typeface="Calibri"/>
              <a:cs typeface="Calibri"/>
              <a:sym typeface="Calibri"/>
            </a:endParaRPr>
          </a:p>
        </p:txBody>
      </p:sp>
      <p:sp>
        <p:nvSpPr>
          <p:cNvPr id="834" name="Google Shape;834;p51"/>
          <p:cNvSpPr/>
          <p:nvPr/>
        </p:nvSpPr>
        <p:spPr>
          <a:xfrm>
            <a:off x="4737898" y="2595459"/>
            <a:ext cx="3935308" cy="1877779"/>
          </a:xfrm>
          <a:custGeom>
            <a:rect b="b" l="l" r="r" t="t"/>
            <a:pathLst>
              <a:path extrusionOk="0" h="1366520" w="2863850">
                <a:moveTo>
                  <a:pt x="132520" y="0"/>
                </a:moveTo>
                <a:lnTo>
                  <a:pt x="0" y="449446"/>
                </a:lnTo>
                <a:lnTo>
                  <a:pt x="2347755" y="1141685"/>
                </a:lnTo>
                <a:lnTo>
                  <a:pt x="2281494" y="1366410"/>
                </a:lnTo>
                <a:lnTo>
                  <a:pt x="2863460" y="1049483"/>
                </a:lnTo>
                <a:lnTo>
                  <a:pt x="2546535" y="467514"/>
                </a:lnTo>
                <a:lnTo>
                  <a:pt x="2480274" y="692238"/>
                </a:lnTo>
                <a:lnTo>
                  <a:pt x="132520"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835" name="Google Shape;835;p51"/>
          <p:cNvSpPr txBox="1"/>
          <p:nvPr/>
        </p:nvSpPr>
        <p:spPr>
          <a:xfrm rot="960000">
            <a:off x="4901643" y="3219954"/>
            <a:ext cx="2800084" cy="286040"/>
          </a:xfrm>
          <a:prstGeom prst="rect">
            <a:avLst/>
          </a:prstGeom>
          <a:noFill/>
          <a:ln>
            <a:noFill/>
          </a:ln>
        </p:spPr>
        <p:txBody>
          <a:bodyPr anchorCtr="0" anchor="t" bIns="0" lIns="0" spcFirstLastPara="1" rIns="0" wrap="square" tIns="0">
            <a:spAutoFit/>
          </a:bodyPr>
          <a:lstStyle/>
          <a:p>
            <a:pPr indent="0" lvl="0" marL="0" marR="0" rtl="0" algn="l">
              <a:lnSpc>
                <a:spcPct val="66676"/>
              </a:lnSpc>
              <a:spcBef>
                <a:spcPts val="0"/>
              </a:spcBef>
              <a:spcAft>
                <a:spcPts val="0"/>
              </a:spcAft>
              <a:buNone/>
            </a:pPr>
            <a:r>
              <a:rPr baseline="30000" lang="en-US" sz="3298">
                <a:solidFill>
                  <a:srgbClr val="FFFFFF"/>
                </a:solidFill>
                <a:latin typeface="Calibri"/>
                <a:ea typeface="Calibri"/>
                <a:cs typeface="Calibri"/>
                <a:sym typeface="Calibri"/>
              </a:rPr>
              <a:t>Distribution require</a:t>
            </a:r>
            <a:r>
              <a:rPr lang="en-US" sz="2199">
                <a:solidFill>
                  <a:srgbClr val="FFFFFF"/>
                </a:solidFill>
                <a:latin typeface="Calibri"/>
                <a:ea typeface="Calibri"/>
                <a:cs typeface="Calibri"/>
                <a:sym typeface="Calibri"/>
              </a:rPr>
              <a:t>ment</a:t>
            </a:r>
            <a:endParaRPr sz="2199">
              <a:solidFill>
                <a:schemeClr val="dk1"/>
              </a:solidFill>
              <a:latin typeface="Calibri"/>
              <a:ea typeface="Calibri"/>
              <a:cs typeface="Calibri"/>
              <a:sym typeface="Calibri"/>
            </a:endParaRPr>
          </a:p>
        </p:txBody>
      </p:sp>
      <p:graphicFrame>
        <p:nvGraphicFramePr>
          <p:cNvPr id="836" name="Google Shape;836;p51"/>
          <p:cNvGraphicFramePr/>
          <p:nvPr/>
        </p:nvGraphicFramePr>
        <p:xfrm>
          <a:off x="13030791" y="3387068"/>
          <a:ext cx="3000000" cy="3000000"/>
        </p:xfrm>
        <a:graphic>
          <a:graphicData uri="http://schemas.openxmlformats.org/drawingml/2006/table">
            <a:tbl>
              <a:tblPr bandRow="1" firstRow="1">
                <a:noFill/>
                <a:tableStyleId>{F4C09B8E-0702-464F-9451-9C83433F4F53}</a:tableStyleId>
              </a:tblPr>
              <a:tblGrid>
                <a:gridCol w="2177950"/>
                <a:gridCol w="1910075"/>
                <a:gridCol w="1910075"/>
              </a:tblGrid>
              <a:tr h="803650">
                <a:tc>
                  <a:txBody>
                    <a:bodyPr/>
                    <a:lstStyle/>
                    <a:p>
                      <a:pPr indent="0" lvl="0" marL="109220" marR="481965" rtl="0" algn="l">
                        <a:lnSpc>
                          <a:spcPct val="86875"/>
                        </a:lnSpc>
                        <a:spcBef>
                          <a:spcPts val="0"/>
                        </a:spcBef>
                        <a:spcAft>
                          <a:spcPts val="0"/>
                        </a:spcAft>
                        <a:buNone/>
                      </a:pPr>
                      <a:r>
                        <a:rPr b="1" lang="en-US" sz="1600" u="none" cap="none" strike="noStrike">
                          <a:latin typeface="Tahoma"/>
                          <a:ea typeface="Tahoma"/>
                          <a:cs typeface="Tahoma"/>
                          <a:sym typeface="Tahoma"/>
                        </a:rPr>
                        <a:t>Input (item_id, sales)</a:t>
                      </a:r>
                      <a:endParaRPr sz="1600" u="none" cap="none" strike="noStrike">
                        <a:latin typeface="Tahoma"/>
                        <a:ea typeface="Tahoma"/>
                        <a:cs typeface="Tahoma"/>
                        <a:sym typeface="Tahoma"/>
                      </a:endParaRPr>
                    </a:p>
                  </a:txBody>
                  <a:tcPr marT="1684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109220" marR="604520" rtl="0" algn="l">
                        <a:lnSpc>
                          <a:spcPct val="86875"/>
                        </a:lnSpc>
                        <a:spcBef>
                          <a:spcPts val="0"/>
                        </a:spcBef>
                        <a:spcAft>
                          <a:spcPts val="0"/>
                        </a:spcAft>
                        <a:buNone/>
                      </a:pPr>
                      <a:r>
                        <a:rPr b="1" lang="en-US" sz="1600" u="none" cap="none" strike="noStrike">
                          <a:solidFill>
                            <a:srgbClr val="FF3620"/>
                          </a:solidFill>
                          <a:latin typeface="Tahoma"/>
                          <a:ea typeface="Tahoma"/>
                          <a:cs typeface="Tahoma"/>
                          <a:sym typeface="Tahoma"/>
                        </a:rPr>
                        <a:t>Result of Exchange</a:t>
                      </a:r>
                      <a:endParaRPr sz="1600" u="none" cap="none" strike="noStrike">
                        <a:latin typeface="Tahoma"/>
                        <a:ea typeface="Tahoma"/>
                        <a:cs typeface="Tahoma"/>
                        <a:sym typeface="Tahoma"/>
                      </a:endParaRPr>
                    </a:p>
                  </a:txBody>
                  <a:tcPr marT="1684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109220" marR="103504" rtl="0" algn="l">
                        <a:lnSpc>
                          <a:spcPct val="86875"/>
                        </a:lnSpc>
                        <a:spcBef>
                          <a:spcPts val="0"/>
                        </a:spcBef>
                        <a:spcAft>
                          <a:spcPts val="0"/>
                        </a:spcAft>
                        <a:buNone/>
                      </a:pPr>
                      <a:r>
                        <a:rPr b="1" lang="en-US" sz="1600" u="none" cap="none" strike="noStrike">
                          <a:solidFill>
                            <a:srgbClr val="00AA73"/>
                          </a:solidFill>
                          <a:latin typeface="Tahoma"/>
                          <a:ea typeface="Tahoma"/>
                          <a:cs typeface="Tahoma"/>
                          <a:sym typeface="Tahoma"/>
                        </a:rPr>
                        <a:t>Result of HashAggregate 2</a:t>
                      </a:r>
                      <a:endParaRPr sz="1600" u="none" cap="none" strike="noStrike">
                        <a:latin typeface="Tahoma"/>
                        <a:ea typeface="Tahoma"/>
                        <a:cs typeface="Tahoma"/>
                        <a:sym typeface="Tahoma"/>
                      </a:endParaRPr>
                    </a:p>
                  </a:txBody>
                  <a:tcPr marT="1684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r>
              <a:tr h="552350">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Partition X</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New Partition X</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r>
              <a:tr h="552350">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(A, 10)</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(A,10)</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00AA73"/>
                          </a:solidFill>
                          <a:latin typeface="Tahoma"/>
                          <a:ea typeface="Tahoma"/>
                          <a:cs typeface="Tahoma"/>
                          <a:sym typeface="Tahoma"/>
                        </a:rPr>
                        <a:t>(A, 13)</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552350">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(B, 5)</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(A,3)</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r>
              <a:tr h="552350">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Partition Y</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New Partition Y</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r>
              <a:tr h="652675">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(A, 3)</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(B,1)</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00AA73"/>
                          </a:solidFill>
                          <a:latin typeface="Tahoma"/>
                          <a:ea typeface="Tahoma"/>
                          <a:cs typeface="Tahoma"/>
                          <a:sym typeface="Tahoma"/>
                        </a:rPr>
                        <a:t>(B, 9)</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(B, 1)</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(B, 1)</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(B, 1)</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(B, 1)</a:t>
                      </a:r>
                      <a:endParaRPr sz="1600" u="none" cap="none" strike="noStrike">
                        <a:latin typeface="Tahoma"/>
                        <a:ea typeface="Tahoma"/>
                        <a:cs typeface="Tahoma"/>
                        <a:sym typeface="Tahoma"/>
                      </a:endParaRPr>
                    </a:p>
                  </a:txBody>
                  <a:tcPr marT="15270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(B, 2)</a:t>
                      </a:r>
                      <a:endParaRPr sz="1600" u="none" cap="none" strike="noStrike">
                        <a:latin typeface="Tahoma"/>
                        <a:ea typeface="Tahoma"/>
                        <a:cs typeface="Tahoma"/>
                        <a:sym typeface="Tahoma"/>
                      </a:endParaRPr>
                    </a:p>
                  </a:txBody>
                  <a:tcPr marT="1535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(B, 2)</a:t>
                      </a:r>
                      <a:endParaRPr sz="1600" u="none" cap="none" strike="noStrike">
                        <a:latin typeface="Tahoma"/>
                        <a:ea typeface="Tahoma"/>
                        <a:cs typeface="Tahoma"/>
                        <a:sym typeface="Tahoma"/>
                      </a:endParaRPr>
                    </a:p>
                  </a:txBody>
                  <a:tcPr marT="1535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bl>
          </a:graphicData>
        </a:graphic>
      </p:graphicFrame>
      <p:sp>
        <p:nvSpPr>
          <p:cNvPr id="837" name="Google Shape;837;p51"/>
          <p:cNvSpPr txBox="1"/>
          <p:nvPr/>
        </p:nvSpPr>
        <p:spPr>
          <a:xfrm>
            <a:off x="742679" y="3436941"/>
            <a:ext cx="4354143" cy="1554765"/>
          </a:xfrm>
          <a:prstGeom prst="rect">
            <a:avLst/>
          </a:prstGeom>
          <a:noFill/>
          <a:ln>
            <a:noFill/>
          </a:ln>
        </p:spPr>
        <p:txBody>
          <a:bodyPr anchorCtr="0" anchor="t" bIns="0" lIns="0" spcFirstLastPara="1" rIns="0" wrap="square" tIns="105575">
            <a:spAutoFit/>
          </a:bodyPr>
          <a:lstStyle/>
          <a:p>
            <a:pPr indent="0" lvl="0" marL="17451" marR="0" rtl="0" algn="l">
              <a:spcBef>
                <a:spcPts val="0"/>
              </a:spcBef>
              <a:spcAft>
                <a:spcPts val="0"/>
              </a:spcAft>
              <a:buNone/>
            </a:pPr>
            <a:r>
              <a:rPr lang="en-US" sz="2748">
                <a:solidFill>
                  <a:srgbClr val="001544"/>
                </a:solidFill>
                <a:latin typeface="Consolas"/>
                <a:ea typeface="Consolas"/>
                <a:cs typeface="Consolas"/>
                <a:sym typeface="Consolas"/>
              </a:rPr>
              <a:t>df</a:t>
            </a:r>
            <a:endParaRPr sz="2748">
              <a:solidFill>
                <a:schemeClr val="dk1"/>
              </a:solidFill>
              <a:latin typeface="Consolas"/>
              <a:ea typeface="Consolas"/>
              <a:cs typeface="Consolas"/>
              <a:sym typeface="Consolas"/>
            </a:endParaRPr>
          </a:p>
          <a:p>
            <a:pPr indent="0" lvl="0" marL="410100" marR="0" rtl="0" algn="l">
              <a:spcBef>
                <a:spcPts val="687"/>
              </a:spcBef>
              <a:spcAft>
                <a:spcPts val="0"/>
              </a:spcAft>
              <a:buNone/>
            </a:pPr>
            <a:r>
              <a:rPr lang="en-US" sz="2748">
                <a:solidFill>
                  <a:srgbClr val="00AA73"/>
                </a:solidFill>
                <a:latin typeface="Consolas"/>
                <a:ea typeface="Consolas"/>
                <a:cs typeface="Consolas"/>
                <a:sym typeface="Consolas"/>
              </a:rPr>
              <a:t>.groupBy("item_id")</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AA73"/>
                </a:solidFill>
                <a:latin typeface="Consolas"/>
                <a:ea typeface="Consolas"/>
                <a:cs typeface="Consolas"/>
                <a:sym typeface="Consolas"/>
              </a:rPr>
              <a:t>.agg(F.sum("sales"))</a:t>
            </a:r>
            <a:endParaRPr sz="2748">
              <a:solidFill>
                <a:schemeClr val="dk1"/>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2"/>
          <p:cNvSpPr txBox="1"/>
          <p:nvPr>
            <p:ph type="title"/>
          </p:nvPr>
        </p:nvSpPr>
        <p:spPr>
          <a:xfrm>
            <a:off x="-12565" y="223250"/>
            <a:ext cx="20129230" cy="972116"/>
          </a:xfrm>
          <a:prstGeom prst="rect">
            <a:avLst/>
          </a:prstGeom>
          <a:noFill/>
          <a:ln>
            <a:noFill/>
          </a:ln>
        </p:spPr>
        <p:txBody>
          <a:bodyPr anchorCtr="0" anchor="ctr" bIns="0" lIns="0" spcFirstLastPara="1" rIns="0" wrap="square" tIns="21847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Aggregate implementations</a:t>
            </a:r>
            <a:endParaRPr/>
          </a:p>
        </p:txBody>
      </p:sp>
      <p:sp>
        <p:nvSpPr>
          <p:cNvPr id="843" name="Google Shape;843;p52"/>
          <p:cNvSpPr txBox="1"/>
          <p:nvPr/>
        </p:nvSpPr>
        <p:spPr>
          <a:xfrm>
            <a:off x="742680" y="3436941"/>
            <a:ext cx="4354143" cy="1554765"/>
          </a:xfrm>
          <a:prstGeom prst="rect">
            <a:avLst/>
          </a:prstGeom>
          <a:noFill/>
          <a:ln>
            <a:noFill/>
          </a:ln>
        </p:spPr>
        <p:txBody>
          <a:bodyPr anchorCtr="0" anchor="t" bIns="0" lIns="0" spcFirstLastPara="1" rIns="0" wrap="square" tIns="105575">
            <a:spAutoFit/>
          </a:bodyPr>
          <a:lstStyle/>
          <a:p>
            <a:pPr indent="0" lvl="0" marL="17451" marR="0" rtl="0" algn="l">
              <a:spcBef>
                <a:spcPts val="0"/>
              </a:spcBef>
              <a:spcAft>
                <a:spcPts val="0"/>
              </a:spcAft>
              <a:buNone/>
            </a:pPr>
            <a:r>
              <a:rPr lang="en-US" sz="2748">
                <a:solidFill>
                  <a:srgbClr val="001544"/>
                </a:solidFill>
                <a:latin typeface="Consolas"/>
                <a:ea typeface="Consolas"/>
                <a:cs typeface="Consolas"/>
                <a:sym typeface="Consolas"/>
              </a:rPr>
              <a:t>df</a:t>
            </a:r>
            <a:endParaRPr sz="2748">
              <a:solidFill>
                <a:schemeClr val="dk1"/>
              </a:solidFill>
              <a:latin typeface="Consolas"/>
              <a:ea typeface="Consolas"/>
              <a:cs typeface="Consolas"/>
              <a:sym typeface="Consolas"/>
            </a:endParaRPr>
          </a:p>
          <a:p>
            <a:pPr indent="0" lvl="0" marL="410100" marR="0" rtl="0" algn="l">
              <a:spcBef>
                <a:spcPts val="687"/>
              </a:spcBef>
              <a:spcAft>
                <a:spcPts val="0"/>
              </a:spcAft>
              <a:buNone/>
            </a:pPr>
            <a:r>
              <a:rPr lang="en-US" sz="2748">
                <a:solidFill>
                  <a:srgbClr val="00AA73"/>
                </a:solidFill>
                <a:latin typeface="Consolas"/>
                <a:ea typeface="Consolas"/>
                <a:cs typeface="Consolas"/>
                <a:sym typeface="Consolas"/>
              </a:rPr>
              <a:t>.groupBy("item_id")</a:t>
            </a:r>
            <a:endParaRPr sz="2748">
              <a:solidFill>
                <a:schemeClr val="dk1"/>
              </a:solidFill>
              <a:latin typeface="Consolas"/>
              <a:ea typeface="Consolas"/>
              <a:cs typeface="Consolas"/>
              <a:sym typeface="Consolas"/>
            </a:endParaRPr>
          </a:p>
          <a:p>
            <a:pPr indent="0" lvl="0" marL="410100" marR="0" rtl="0" algn="l">
              <a:spcBef>
                <a:spcPts val="694"/>
              </a:spcBef>
              <a:spcAft>
                <a:spcPts val="0"/>
              </a:spcAft>
              <a:buNone/>
            </a:pPr>
            <a:r>
              <a:rPr lang="en-US" sz="2748">
                <a:solidFill>
                  <a:srgbClr val="00AA73"/>
                </a:solidFill>
                <a:latin typeface="Consolas"/>
                <a:ea typeface="Consolas"/>
                <a:cs typeface="Consolas"/>
                <a:sym typeface="Consolas"/>
              </a:rPr>
              <a:t>.agg(F.sum("sales"))</a:t>
            </a:r>
            <a:endParaRPr sz="2748">
              <a:solidFill>
                <a:schemeClr val="dk1"/>
              </a:solidFill>
              <a:latin typeface="Consolas"/>
              <a:ea typeface="Consolas"/>
              <a:cs typeface="Consolas"/>
              <a:sym typeface="Consolas"/>
            </a:endParaRPr>
          </a:p>
        </p:txBody>
      </p:sp>
      <p:sp>
        <p:nvSpPr>
          <p:cNvPr id="844" name="Google Shape;844;p52"/>
          <p:cNvSpPr txBox="1"/>
          <p:nvPr/>
        </p:nvSpPr>
        <p:spPr>
          <a:xfrm>
            <a:off x="9671050" y="1616075"/>
            <a:ext cx="6513763" cy="440494"/>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748">
                <a:solidFill>
                  <a:srgbClr val="001544"/>
                </a:solidFill>
                <a:latin typeface="Consolas"/>
                <a:ea typeface="Consolas"/>
                <a:cs typeface="Consolas"/>
                <a:sym typeface="Consolas"/>
              </a:rPr>
              <a:t>HashAggregateExec (Dataframe API)</a:t>
            </a:r>
            <a:endParaRPr sz="2748">
              <a:solidFill>
                <a:schemeClr val="dk1"/>
              </a:solidFill>
              <a:latin typeface="Consolas"/>
              <a:ea typeface="Consolas"/>
              <a:cs typeface="Consolas"/>
              <a:sym typeface="Consolas"/>
            </a:endParaRPr>
          </a:p>
        </p:txBody>
      </p:sp>
      <p:sp>
        <p:nvSpPr>
          <p:cNvPr id="845" name="Google Shape;845;p52"/>
          <p:cNvSpPr txBox="1"/>
          <p:nvPr/>
        </p:nvSpPr>
        <p:spPr>
          <a:xfrm>
            <a:off x="10107529" y="2073275"/>
            <a:ext cx="8859242" cy="3775894"/>
          </a:xfrm>
          <a:prstGeom prst="rect">
            <a:avLst/>
          </a:prstGeom>
          <a:noFill/>
          <a:ln>
            <a:noFill/>
          </a:ln>
        </p:spPr>
        <p:txBody>
          <a:bodyPr anchorCtr="0" anchor="t" bIns="0" lIns="0" spcFirstLastPara="1" rIns="0" wrap="square" tIns="17450">
            <a:spAutoFit/>
          </a:bodyPr>
          <a:lstStyle/>
          <a:p>
            <a:pPr indent="-554071" lvl="0" marL="571523" marR="0" rtl="0" algn="l">
              <a:lnSpc>
                <a:spcPct val="150000"/>
              </a:lnSpc>
              <a:spcBef>
                <a:spcPts val="0"/>
              </a:spcBef>
              <a:spcAft>
                <a:spcPts val="0"/>
              </a:spcAft>
              <a:buClr>
                <a:srgbClr val="001544"/>
              </a:buClr>
              <a:buSzPts val="2748"/>
              <a:buFont typeface="Tahoma"/>
              <a:buChar char="-"/>
            </a:pPr>
            <a:r>
              <a:rPr lang="en-US" sz="2748">
                <a:solidFill>
                  <a:srgbClr val="001544"/>
                </a:solidFill>
                <a:latin typeface="Tahoma"/>
                <a:ea typeface="Tahoma"/>
                <a:cs typeface="Tahoma"/>
                <a:sym typeface="Tahoma"/>
              </a:rPr>
              <a:t>Based on HashTable structure.</a:t>
            </a:r>
            <a:endParaRPr sz="2748">
              <a:solidFill>
                <a:schemeClr val="dk1"/>
              </a:solidFill>
              <a:latin typeface="Tahoma"/>
              <a:ea typeface="Tahoma"/>
              <a:cs typeface="Tahoma"/>
              <a:sym typeface="Tahoma"/>
            </a:endParaRPr>
          </a:p>
          <a:p>
            <a:pPr indent="-554071" lvl="0" marL="571523" marR="0" rtl="0" algn="l">
              <a:lnSpc>
                <a:spcPct val="150000"/>
              </a:lnSpc>
              <a:spcBef>
                <a:spcPts val="0"/>
              </a:spcBef>
              <a:spcAft>
                <a:spcPts val="0"/>
              </a:spcAft>
              <a:buClr>
                <a:srgbClr val="001544"/>
              </a:buClr>
              <a:buSzPts val="2748"/>
              <a:buFont typeface="Tahoma"/>
              <a:buChar char="-"/>
            </a:pPr>
            <a:r>
              <a:rPr lang="en-US" sz="2748">
                <a:solidFill>
                  <a:srgbClr val="001544"/>
                </a:solidFill>
                <a:latin typeface="Tahoma"/>
                <a:ea typeface="Tahoma"/>
                <a:cs typeface="Tahoma"/>
                <a:sym typeface="Tahoma"/>
              </a:rPr>
              <a:t>Supports codegen</a:t>
            </a:r>
            <a:endParaRPr sz="2748">
              <a:solidFill>
                <a:schemeClr val="dk1"/>
              </a:solidFill>
              <a:latin typeface="Tahoma"/>
              <a:ea typeface="Tahoma"/>
              <a:cs typeface="Tahoma"/>
              <a:sym typeface="Tahoma"/>
            </a:endParaRPr>
          </a:p>
          <a:p>
            <a:pPr indent="-554944" lvl="0" marL="572394" marR="6980" rtl="0" algn="l">
              <a:lnSpc>
                <a:spcPct val="150000"/>
              </a:lnSpc>
              <a:spcBef>
                <a:spcPts val="315"/>
              </a:spcBef>
              <a:spcAft>
                <a:spcPts val="0"/>
              </a:spcAft>
              <a:buClr>
                <a:srgbClr val="001544"/>
              </a:buClr>
              <a:buSzPts val="2748"/>
              <a:buFont typeface="Tahoma"/>
              <a:buChar char="-"/>
            </a:pPr>
            <a:r>
              <a:rPr lang="en-US" sz="2748">
                <a:solidFill>
                  <a:srgbClr val="001544"/>
                </a:solidFill>
                <a:latin typeface="Tahoma"/>
                <a:ea typeface="Tahoma"/>
                <a:cs typeface="Tahoma"/>
                <a:sym typeface="Tahoma"/>
              </a:rPr>
              <a:t>When hitting memory limits, spill to disk and start new HashTable</a:t>
            </a:r>
            <a:endParaRPr sz="2748">
              <a:solidFill>
                <a:schemeClr val="dk1"/>
              </a:solidFill>
              <a:latin typeface="Tahoma"/>
              <a:ea typeface="Tahoma"/>
              <a:cs typeface="Tahoma"/>
              <a:sym typeface="Tahoma"/>
            </a:endParaRPr>
          </a:p>
          <a:p>
            <a:pPr indent="-554944" lvl="0" marL="572394" marR="521787" rtl="0" algn="l">
              <a:lnSpc>
                <a:spcPct val="150000"/>
              </a:lnSpc>
              <a:spcBef>
                <a:spcPts val="27"/>
              </a:spcBef>
              <a:spcAft>
                <a:spcPts val="0"/>
              </a:spcAft>
              <a:buClr>
                <a:srgbClr val="001544"/>
              </a:buClr>
              <a:buSzPts val="2748"/>
              <a:buFont typeface="Tahoma"/>
              <a:buChar char="-"/>
            </a:pPr>
            <a:r>
              <a:rPr lang="en-US" sz="2748">
                <a:solidFill>
                  <a:srgbClr val="001544"/>
                </a:solidFill>
                <a:latin typeface="Tahoma"/>
                <a:ea typeface="Tahoma"/>
                <a:cs typeface="Tahoma"/>
                <a:sym typeface="Tahoma"/>
              </a:rPr>
              <a:t>Merge all HashTables using sort based aggregation method.</a:t>
            </a:r>
            <a:endParaRPr sz="2748">
              <a:solidFill>
                <a:schemeClr val="dk1"/>
              </a:solidFill>
              <a:latin typeface="Tahoma"/>
              <a:ea typeface="Tahoma"/>
              <a:cs typeface="Tahoma"/>
              <a:sym typeface="Tahoma"/>
            </a:endParaRPr>
          </a:p>
        </p:txBody>
      </p:sp>
      <p:sp>
        <p:nvSpPr>
          <p:cNvPr id="846" name="Google Shape;846;p52"/>
          <p:cNvSpPr txBox="1"/>
          <p:nvPr/>
        </p:nvSpPr>
        <p:spPr>
          <a:xfrm>
            <a:off x="10310839" y="5883275"/>
            <a:ext cx="8452622" cy="5126336"/>
          </a:xfrm>
          <a:prstGeom prst="rect">
            <a:avLst/>
          </a:prstGeom>
          <a:noFill/>
          <a:ln>
            <a:noFill/>
          </a:ln>
        </p:spPr>
        <p:txBody>
          <a:bodyPr anchorCtr="0" anchor="t" bIns="0" lIns="0" spcFirstLastPara="1" rIns="0" wrap="square" tIns="205925">
            <a:spAutoFit/>
          </a:bodyPr>
          <a:lstStyle/>
          <a:p>
            <a:pPr indent="0" lvl="0" marL="17451" marR="0" rtl="0" algn="l">
              <a:lnSpc>
                <a:spcPct val="150000"/>
              </a:lnSpc>
              <a:spcBef>
                <a:spcPts val="0"/>
              </a:spcBef>
              <a:spcAft>
                <a:spcPts val="0"/>
              </a:spcAft>
              <a:buNone/>
            </a:pPr>
            <a:r>
              <a:rPr lang="en-US" sz="2748">
                <a:solidFill>
                  <a:srgbClr val="001544"/>
                </a:solidFill>
                <a:latin typeface="Consolas"/>
                <a:ea typeface="Consolas"/>
                <a:cs typeface="Consolas"/>
                <a:sym typeface="Consolas"/>
              </a:rPr>
              <a:t>ObjectHashAggregateExec (Dataset API)</a:t>
            </a:r>
            <a:endParaRPr sz="2748">
              <a:solidFill>
                <a:schemeClr val="dk1"/>
              </a:solidFill>
              <a:latin typeface="Consolas"/>
              <a:ea typeface="Consolas"/>
              <a:cs typeface="Consolas"/>
              <a:sym typeface="Consolas"/>
            </a:endParaRPr>
          </a:p>
          <a:p>
            <a:pPr indent="-554944" lvl="0" marL="770465" marR="0" rtl="0" algn="l">
              <a:lnSpc>
                <a:spcPct val="150000"/>
              </a:lnSpc>
              <a:spcBef>
                <a:spcPts val="1484"/>
              </a:spcBef>
              <a:spcAft>
                <a:spcPts val="0"/>
              </a:spcAft>
              <a:buClr>
                <a:srgbClr val="001544"/>
              </a:buClr>
              <a:buSzPts val="2748"/>
              <a:buFont typeface="Tahoma"/>
              <a:buChar char="-"/>
            </a:pPr>
            <a:r>
              <a:rPr lang="en-US" sz="2748">
                <a:solidFill>
                  <a:srgbClr val="001544"/>
                </a:solidFill>
                <a:latin typeface="Tahoma"/>
                <a:ea typeface="Tahoma"/>
                <a:cs typeface="Tahoma"/>
                <a:sym typeface="Tahoma"/>
              </a:rPr>
              <a:t>Same as HashAggregateExec, but for JVM objects</a:t>
            </a:r>
            <a:endParaRPr sz="2748">
              <a:solidFill>
                <a:schemeClr val="dk1"/>
              </a:solidFill>
              <a:latin typeface="Tahoma"/>
              <a:ea typeface="Tahoma"/>
              <a:cs typeface="Tahoma"/>
              <a:sym typeface="Tahoma"/>
            </a:endParaRPr>
          </a:p>
          <a:p>
            <a:pPr indent="-554944" lvl="0" marL="770465" marR="0" rtl="0" algn="l">
              <a:lnSpc>
                <a:spcPct val="150000"/>
              </a:lnSpc>
              <a:spcBef>
                <a:spcPts val="0"/>
              </a:spcBef>
              <a:spcAft>
                <a:spcPts val="0"/>
              </a:spcAft>
              <a:buClr>
                <a:srgbClr val="001544"/>
              </a:buClr>
              <a:buSzPts val="2748"/>
              <a:buFont typeface="Tahoma"/>
              <a:buChar char="-"/>
            </a:pPr>
            <a:r>
              <a:rPr lang="en-US" sz="2748">
                <a:solidFill>
                  <a:srgbClr val="001544"/>
                </a:solidFill>
                <a:latin typeface="Tahoma"/>
                <a:ea typeface="Tahoma"/>
                <a:cs typeface="Tahoma"/>
                <a:sym typeface="Tahoma"/>
              </a:rPr>
              <a:t>Does not support codegen</a:t>
            </a:r>
            <a:endParaRPr sz="2748">
              <a:solidFill>
                <a:schemeClr val="dk1"/>
              </a:solidFill>
              <a:latin typeface="Tahoma"/>
              <a:ea typeface="Tahoma"/>
              <a:cs typeface="Tahoma"/>
              <a:sym typeface="Tahoma"/>
            </a:endParaRPr>
          </a:p>
          <a:p>
            <a:pPr indent="-554944" lvl="0" marL="771337" marR="232099" rtl="0" algn="l">
              <a:lnSpc>
                <a:spcPct val="150000"/>
              </a:lnSpc>
              <a:spcBef>
                <a:spcPts val="172"/>
              </a:spcBef>
              <a:spcAft>
                <a:spcPts val="0"/>
              </a:spcAft>
              <a:buClr>
                <a:srgbClr val="001544"/>
              </a:buClr>
              <a:buSzPts val="2748"/>
              <a:buFont typeface="Tahoma"/>
              <a:buChar char="-"/>
            </a:pPr>
            <a:r>
              <a:rPr lang="en-US" sz="2748">
                <a:solidFill>
                  <a:srgbClr val="001544"/>
                </a:solidFill>
                <a:latin typeface="Tahoma"/>
                <a:ea typeface="Tahoma"/>
                <a:cs typeface="Tahoma"/>
                <a:sym typeface="Tahoma"/>
              </a:rPr>
              <a:t>Immediately falls back to sort based aggregation method when hitting memory limits</a:t>
            </a:r>
            <a:endParaRPr sz="2748">
              <a:solidFill>
                <a:schemeClr val="dk1"/>
              </a:solidFill>
              <a:latin typeface="Tahoma"/>
              <a:ea typeface="Tahoma"/>
              <a:cs typeface="Tahoma"/>
              <a:sym typeface="Tahoma"/>
            </a:endParaRPr>
          </a:p>
          <a:p>
            <a:pPr indent="0" lvl="0" marL="17451" marR="0" rtl="0" algn="l">
              <a:lnSpc>
                <a:spcPct val="150000"/>
              </a:lnSpc>
              <a:spcBef>
                <a:spcPts val="1189"/>
              </a:spcBef>
              <a:spcAft>
                <a:spcPts val="0"/>
              </a:spcAft>
              <a:buNone/>
            </a:pPr>
            <a:r>
              <a:rPr lang="en-US" sz="2748">
                <a:solidFill>
                  <a:srgbClr val="001544"/>
                </a:solidFill>
                <a:latin typeface="Consolas"/>
                <a:ea typeface="Consolas"/>
                <a:cs typeface="Consolas"/>
                <a:sym typeface="Consolas"/>
              </a:rPr>
              <a:t>SortAggregateExec</a:t>
            </a:r>
            <a:endParaRPr sz="2748">
              <a:solidFill>
                <a:schemeClr val="dk1"/>
              </a:solidFill>
              <a:latin typeface="Consolas"/>
              <a:ea typeface="Consolas"/>
              <a:cs typeface="Consolas"/>
              <a:sym typeface="Consolas"/>
            </a:endParaRPr>
          </a:p>
          <a:p>
            <a:pPr indent="-554944" lvl="0" marL="770465" marR="0" rtl="0" algn="l">
              <a:lnSpc>
                <a:spcPct val="150000"/>
              </a:lnSpc>
              <a:spcBef>
                <a:spcPts val="1518"/>
              </a:spcBef>
              <a:spcAft>
                <a:spcPts val="0"/>
              </a:spcAft>
              <a:buClr>
                <a:srgbClr val="001544"/>
              </a:buClr>
              <a:buSzPts val="2748"/>
              <a:buFont typeface="Tahoma"/>
              <a:buChar char="-"/>
            </a:pPr>
            <a:r>
              <a:rPr lang="en-US" sz="2748">
                <a:solidFill>
                  <a:srgbClr val="001544"/>
                </a:solidFill>
                <a:latin typeface="Tahoma"/>
                <a:ea typeface="Tahoma"/>
                <a:cs typeface="Tahoma"/>
                <a:sym typeface="Tahoma"/>
              </a:rPr>
              <a:t>sort based aggregation</a:t>
            </a:r>
            <a:endParaRPr sz="2748">
              <a:solidFill>
                <a:schemeClr val="dk1"/>
              </a:solidFill>
              <a:latin typeface="Tahoma"/>
              <a:ea typeface="Tahoma"/>
              <a:cs typeface="Tahoma"/>
              <a:sym typeface="Tahom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grpSp>
        <p:nvGrpSpPr>
          <p:cNvPr id="851" name="Google Shape;851;p53"/>
          <p:cNvGrpSpPr/>
          <p:nvPr/>
        </p:nvGrpSpPr>
        <p:grpSpPr>
          <a:xfrm>
            <a:off x="1394721" y="3665207"/>
            <a:ext cx="10064309" cy="2910906"/>
            <a:chOff x="1014983" y="2667000"/>
            <a:chExt cx="7324121" cy="2118360"/>
          </a:xfrm>
        </p:grpSpPr>
        <p:pic>
          <p:nvPicPr>
            <p:cNvPr id="852" name="Google Shape;852;p53"/>
            <p:cNvPicPr preferRelativeResize="0"/>
            <p:nvPr/>
          </p:nvPicPr>
          <p:blipFill rotWithShape="1">
            <a:blip r:embed="rId3">
              <a:alphaModFix/>
            </a:blip>
            <a:srcRect b="0" l="0" r="0" t="0"/>
            <a:stretch/>
          </p:blipFill>
          <p:spPr>
            <a:xfrm>
              <a:off x="1014983" y="2667000"/>
              <a:ext cx="5693664" cy="2118360"/>
            </a:xfrm>
            <a:prstGeom prst="rect">
              <a:avLst/>
            </a:prstGeom>
            <a:noFill/>
            <a:ln>
              <a:noFill/>
            </a:ln>
          </p:spPr>
        </p:pic>
        <p:sp>
          <p:nvSpPr>
            <p:cNvPr id="853" name="Google Shape;853;p53"/>
            <p:cNvSpPr/>
            <p:nvPr/>
          </p:nvSpPr>
          <p:spPr>
            <a:xfrm>
              <a:off x="6639844" y="3157974"/>
              <a:ext cx="1699260" cy="137160"/>
            </a:xfrm>
            <a:custGeom>
              <a:rect b="b" l="l" r="r" t="t"/>
              <a:pathLst>
                <a:path extrusionOk="0" h="137160" w="1699259">
                  <a:moveTo>
                    <a:pt x="137159" y="0"/>
                  </a:moveTo>
                  <a:lnTo>
                    <a:pt x="0" y="68579"/>
                  </a:lnTo>
                  <a:lnTo>
                    <a:pt x="137159" y="137160"/>
                  </a:lnTo>
                  <a:lnTo>
                    <a:pt x="137159" y="91439"/>
                  </a:lnTo>
                  <a:lnTo>
                    <a:pt x="114300" y="91439"/>
                  </a:lnTo>
                  <a:lnTo>
                    <a:pt x="114300" y="45720"/>
                  </a:lnTo>
                  <a:lnTo>
                    <a:pt x="137159" y="45720"/>
                  </a:lnTo>
                  <a:lnTo>
                    <a:pt x="137159" y="0"/>
                  </a:lnTo>
                  <a:close/>
                </a:path>
                <a:path extrusionOk="0" h="137160" w="1699259">
                  <a:moveTo>
                    <a:pt x="826560" y="68579"/>
                  </a:moveTo>
                  <a:lnTo>
                    <a:pt x="826560" y="72899"/>
                  </a:lnTo>
                  <a:lnTo>
                    <a:pt x="828356" y="81797"/>
                  </a:lnTo>
                  <a:lnTo>
                    <a:pt x="833256" y="89063"/>
                  </a:lnTo>
                  <a:lnTo>
                    <a:pt x="840522" y="93962"/>
                  </a:lnTo>
                  <a:lnTo>
                    <a:pt x="849420" y="95759"/>
                  </a:lnTo>
                  <a:lnTo>
                    <a:pt x="1698840" y="95759"/>
                  </a:lnTo>
                  <a:lnTo>
                    <a:pt x="1698840" y="91439"/>
                  </a:lnTo>
                  <a:lnTo>
                    <a:pt x="849420" y="91439"/>
                  </a:lnTo>
                  <a:lnTo>
                    <a:pt x="826560" y="68579"/>
                  </a:lnTo>
                  <a:close/>
                </a:path>
                <a:path extrusionOk="0" h="137160" w="1699259">
                  <a:moveTo>
                    <a:pt x="137159" y="45720"/>
                  </a:moveTo>
                  <a:lnTo>
                    <a:pt x="114300" y="45720"/>
                  </a:lnTo>
                  <a:lnTo>
                    <a:pt x="114300" y="91439"/>
                  </a:lnTo>
                  <a:lnTo>
                    <a:pt x="137159" y="91439"/>
                  </a:lnTo>
                  <a:lnTo>
                    <a:pt x="137159" y="45720"/>
                  </a:lnTo>
                  <a:close/>
                </a:path>
                <a:path extrusionOk="0" h="137160" w="1699259">
                  <a:moveTo>
                    <a:pt x="849420" y="45720"/>
                  </a:moveTo>
                  <a:lnTo>
                    <a:pt x="137159" y="45720"/>
                  </a:lnTo>
                  <a:lnTo>
                    <a:pt x="137159" y="91439"/>
                  </a:lnTo>
                  <a:lnTo>
                    <a:pt x="836780" y="91439"/>
                  </a:lnTo>
                  <a:lnTo>
                    <a:pt x="833256" y="89063"/>
                  </a:lnTo>
                  <a:lnTo>
                    <a:pt x="828356" y="81797"/>
                  </a:lnTo>
                  <a:lnTo>
                    <a:pt x="826560" y="72899"/>
                  </a:lnTo>
                  <a:lnTo>
                    <a:pt x="826560" y="68579"/>
                  </a:lnTo>
                  <a:lnTo>
                    <a:pt x="867961" y="68579"/>
                  </a:lnTo>
                  <a:lnTo>
                    <a:pt x="849420" y="50039"/>
                  </a:lnTo>
                  <a:lnTo>
                    <a:pt x="862060" y="50039"/>
                  </a:lnTo>
                  <a:lnTo>
                    <a:pt x="858318" y="47516"/>
                  </a:lnTo>
                  <a:lnTo>
                    <a:pt x="849420" y="45720"/>
                  </a:lnTo>
                  <a:close/>
                </a:path>
                <a:path extrusionOk="0" h="137160" w="1699259">
                  <a:moveTo>
                    <a:pt x="867961" y="68579"/>
                  </a:moveTo>
                  <a:lnTo>
                    <a:pt x="826560" y="68579"/>
                  </a:lnTo>
                  <a:lnTo>
                    <a:pt x="849420" y="91439"/>
                  </a:lnTo>
                  <a:lnTo>
                    <a:pt x="1698840" y="91439"/>
                  </a:lnTo>
                  <a:lnTo>
                    <a:pt x="1698840" y="72899"/>
                  </a:lnTo>
                  <a:lnTo>
                    <a:pt x="872280" y="72899"/>
                  </a:lnTo>
                  <a:lnTo>
                    <a:pt x="867961" y="68579"/>
                  </a:lnTo>
                  <a:close/>
                </a:path>
                <a:path extrusionOk="0" h="137160" w="1699259">
                  <a:moveTo>
                    <a:pt x="862060" y="50039"/>
                  </a:moveTo>
                  <a:lnTo>
                    <a:pt x="849420" y="50039"/>
                  </a:lnTo>
                  <a:lnTo>
                    <a:pt x="872280" y="72899"/>
                  </a:lnTo>
                  <a:lnTo>
                    <a:pt x="872280" y="68579"/>
                  </a:lnTo>
                  <a:lnTo>
                    <a:pt x="870483" y="59681"/>
                  </a:lnTo>
                  <a:lnTo>
                    <a:pt x="865584" y="52415"/>
                  </a:lnTo>
                  <a:lnTo>
                    <a:pt x="862060" y="50039"/>
                  </a:lnTo>
                  <a:close/>
                </a:path>
                <a:path extrusionOk="0" h="137160" w="1699259">
                  <a:moveTo>
                    <a:pt x="1698840" y="50039"/>
                  </a:moveTo>
                  <a:lnTo>
                    <a:pt x="862060" y="50039"/>
                  </a:lnTo>
                  <a:lnTo>
                    <a:pt x="865584" y="52415"/>
                  </a:lnTo>
                  <a:lnTo>
                    <a:pt x="870483" y="59681"/>
                  </a:lnTo>
                  <a:lnTo>
                    <a:pt x="872280" y="68579"/>
                  </a:lnTo>
                  <a:lnTo>
                    <a:pt x="872280" y="72899"/>
                  </a:lnTo>
                  <a:lnTo>
                    <a:pt x="1698840" y="72899"/>
                  </a:lnTo>
                  <a:lnTo>
                    <a:pt x="1698840" y="50039"/>
                  </a:lnTo>
                  <a:close/>
                </a:path>
              </a:pathLst>
            </a:custGeom>
            <a:solidFill>
              <a:srgbClr val="00AA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854" name="Google Shape;854;p53"/>
          <p:cNvSpPr txBox="1"/>
          <p:nvPr>
            <p:ph type="title"/>
          </p:nvPr>
        </p:nvSpPr>
        <p:spPr>
          <a:xfrm>
            <a:off x="-12565" y="223250"/>
            <a:ext cx="20129230" cy="972116"/>
          </a:xfrm>
          <a:prstGeom prst="rect">
            <a:avLst/>
          </a:prstGeom>
          <a:noFill/>
          <a:ln>
            <a:noFill/>
          </a:ln>
        </p:spPr>
        <p:txBody>
          <a:bodyPr anchorCtr="0" anchor="ctr" bIns="0" lIns="0" spcFirstLastPara="1" rIns="0" wrap="square" tIns="21847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Aggregates Metrics</a:t>
            </a:r>
            <a:endParaRPr/>
          </a:p>
        </p:txBody>
      </p:sp>
      <p:sp>
        <p:nvSpPr>
          <p:cNvPr id="855" name="Google Shape;855;p53"/>
          <p:cNvSpPr txBox="1"/>
          <p:nvPr/>
        </p:nvSpPr>
        <p:spPr>
          <a:xfrm>
            <a:off x="11591748" y="4121738"/>
            <a:ext cx="6528597" cy="749865"/>
          </a:xfrm>
          <a:prstGeom prst="rect">
            <a:avLst/>
          </a:prstGeom>
          <a:noFill/>
          <a:ln>
            <a:noFill/>
          </a:ln>
        </p:spPr>
        <p:txBody>
          <a:bodyPr anchorCtr="0" anchor="t" bIns="0" lIns="0" spcFirstLastPara="1" rIns="0" wrap="square" tIns="31400">
            <a:spAutoFit/>
          </a:bodyPr>
          <a:lstStyle/>
          <a:p>
            <a:pPr indent="0" lvl="0" marL="17451" marR="6980" rtl="0" algn="l">
              <a:lnSpc>
                <a:spcPct val="118835"/>
              </a:lnSpc>
              <a:spcBef>
                <a:spcPts val="0"/>
              </a:spcBef>
              <a:spcAft>
                <a:spcPts val="0"/>
              </a:spcAft>
              <a:buNone/>
            </a:pPr>
            <a:r>
              <a:rPr lang="en-US" sz="2336">
                <a:solidFill>
                  <a:srgbClr val="00AA73"/>
                </a:solidFill>
                <a:latin typeface="Tahoma"/>
                <a:ea typeface="Tahoma"/>
                <a:cs typeface="Tahoma"/>
                <a:sym typeface="Tahoma"/>
              </a:rPr>
              <a:t>Only in case of fallback to sorting (too many distinct keys to keep in memory)</a:t>
            </a:r>
            <a:endParaRPr sz="2336">
              <a:solidFill>
                <a:schemeClr val="dk1"/>
              </a:solidFill>
              <a:latin typeface="Tahoma"/>
              <a:ea typeface="Tahoma"/>
              <a:cs typeface="Tahoma"/>
              <a:sym typeface="Tahom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grpSp>
        <p:nvGrpSpPr>
          <p:cNvPr id="860" name="Google Shape;860;p54"/>
          <p:cNvGrpSpPr/>
          <p:nvPr/>
        </p:nvGrpSpPr>
        <p:grpSpPr>
          <a:xfrm>
            <a:off x="1918265" y="2052689"/>
            <a:ext cx="7889889" cy="7957872"/>
            <a:chOff x="1395983" y="1493519"/>
            <a:chExt cx="5741726" cy="5791199"/>
          </a:xfrm>
        </p:grpSpPr>
        <p:pic>
          <p:nvPicPr>
            <p:cNvPr id="861" name="Google Shape;861;p54"/>
            <p:cNvPicPr preferRelativeResize="0"/>
            <p:nvPr/>
          </p:nvPicPr>
          <p:blipFill rotWithShape="1">
            <a:blip r:embed="rId3">
              <a:alphaModFix/>
            </a:blip>
            <a:srcRect b="0" l="0" r="0" t="0"/>
            <a:stretch/>
          </p:blipFill>
          <p:spPr>
            <a:xfrm>
              <a:off x="1395983" y="1493519"/>
              <a:ext cx="3477768" cy="5791199"/>
            </a:xfrm>
            <a:prstGeom prst="rect">
              <a:avLst/>
            </a:prstGeom>
            <a:noFill/>
            <a:ln>
              <a:noFill/>
            </a:ln>
          </p:spPr>
        </p:pic>
        <p:sp>
          <p:nvSpPr>
            <p:cNvPr id="862" name="Google Shape;862;p54"/>
            <p:cNvSpPr/>
            <p:nvPr/>
          </p:nvSpPr>
          <p:spPr>
            <a:xfrm>
              <a:off x="4228139" y="2167859"/>
              <a:ext cx="2909570" cy="137160"/>
            </a:xfrm>
            <a:custGeom>
              <a:rect b="b" l="l" r="r" t="t"/>
              <a:pathLst>
                <a:path extrusionOk="0" h="137160" w="2909570">
                  <a:moveTo>
                    <a:pt x="137160" y="0"/>
                  </a:moveTo>
                  <a:lnTo>
                    <a:pt x="0" y="68579"/>
                  </a:lnTo>
                  <a:lnTo>
                    <a:pt x="137160" y="137159"/>
                  </a:lnTo>
                  <a:lnTo>
                    <a:pt x="137160" y="91439"/>
                  </a:lnTo>
                  <a:lnTo>
                    <a:pt x="114300" y="91439"/>
                  </a:lnTo>
                  <a:lnTo>
                    <a:pt x="114300" y="45719"/>
                  </a:lnTo>
                  <a:lnTo>
                    <a:pt x="137160" y="45719"/>
                  </a:lnTo>
                  <a:lnTo>
                    <a:pt x="137160" y="0"/>
                  </a:lnTo>
                  <a:close/>
                </a:path>
                <a:path extrusionOk="0" h="137160" w="2909570">
                  <a:moveTo>
                    <a:pt x="1431899" y="68579"/>
                  </a:moveTo>
                  <a:lnTo>
                    <a:pt x="1431899" y="69300"/>
                  </a:lnTo>
                  <a:lnTo>
                    <a:pt x="1433696" y="78198"/>
                  </a:lnTo>
                  <a:lnTo>
                    <a:pt x="1438595" y="85464"/>
                  </a:lnTo>
                  <a:lnTo>
                    <a:pt x="1445861" y="90363"/>
                  </a:lnTo>
                  <a:lnTo>
                    <a:pt x="1454759" y="92160"/>
                  </a:lnTo>
                  <a:lnTo>
                    <a:pt x="2909520" y="92160"/>
                  </a:lnTo>
                  <a:lnTo>
                    <a:pt x="2909520" y="91439"/>
                  </a:lnTo>
                  <a:lnTo>
                    <a:pt x="1454759" y="91439"/>
                  </a:lnTo>
                  <a:lnTo>
                    <a:pt x="1431899" y="68579"/>
                  </a:lnTo>
                  <a:close/>
                </a:path>
                <a:path extrusionOk="0" h="137160" w="2909570">
                  <a:moveTo>
                    <a:pt x="137160" y="45719"/>
                  </a:moveTo>
                  <a:lnTo>
                    <a:pt x="114300" y="45719"/>
                  </a:lnTo>
                  <a:lnTo>
                    <a:pt x="114300" y="91439"/>
                  </a:lnTo>
                  <a:lnTo>
                    <a:pt x="137160" y="91439"/>
                  </a:lnTo>
                  <a:lnTo>
                    <a:pt x="137160" y="45719"/>
                  </a:lnTo>
                  <a:close/>
                </a:path>
                <a:path extrusionOk="0" h="137160" w="2909570">
                  <a:moveTo>
                    <a:pt x="1454759" y="45719"/>
                  </a:moveTo>
                  <a:lnTo>
                    <a:pt x="137160" y="45719"/>
                  </a:lnTo>
                  <a:lnTo>
                    <a:pt x="137160" y="91439"/>
                  </a:lnTo>
                  <a:lnTo>
                    <a:pt x="1451192" y="91439"/>
                  </a:lnTo>
                  <a:lnTo>
                    <a:pt x="1445861" y="90363"/>
                  </a:lnTo>
                  <a:lnTo>
                    <a:pt x="1438595" y="85464"/>
                  </a:lnTo>
                  <a:lnTo>
                    <a:pt x="1433696" y="78198"/>
                  </a:lnTo>
                  <a:lnTo>
                    <a:pt x="1431899" y="69300"/>
                  </a:lnTo>
                  <a:lnTo>
                    <a:pt x="1431899" y="68579"/>
                  </a:lnTo>
                  <a:lnTo>
                    <a:pt x="1476899" y="68579"/>
                  </a:lnTo>
                  <a:lnTo>
                    <a:pt x="1454759" y="46440"/>
                  </a:lnTo>
                  <a:lnTo>
                    <a:pt x="1458326" y="46440"/>
                  </a:lnTo>
                  <a:lnTo>
                    <a:pt x="1454759" y="45719"/>
                  </a:lnTo>
                  <a:close/>
                </a:path>
                <a:path extrusionOk="0" h="137160" w="2909570">
                  <a:moveTo>
                    <a:pt x="1476899" y="68579"/>
                  </a:moveTo>
                  <a:lnTo>
                    <a:pt x="1431899" y="68579"/>
                  </a:lnTo>
                  <a:lnTo>
                    <a:pt x="1454759" y="91439"/>
                  </a:lnTo>
                  <a:lnTo>
                    <a:pt x="2909520" y="91439"/>
                  </a:lnTo>
                  <a:lnTo>
                    <a:pt x="2909520" y="69300"/>
                  </a:lnTo>
                  <a:lnTo>
                    <a:pt x="1477619" y="69300"/>
                  </a:lnTo>
                  <a:lnTo>
                    <a:pt x="1476899" y="68579"/>
                  </a:lnTo>
                  <a:close/>
                </a:path>
                <a:path extrusionOk="0" h="137160" w="2909570">
                  <a:moveTo>
                    <a:pt x="1458326" y="46440"/>
                  </a:moveTo>
                  <a:lnTo>
                    <a:pt x="1454759" y="46440"/>
                  </a:lnTo>
                  <a:lnTo>
                    <a:pt x="1477619" y="69300"/>
                  </a:lnTo>
                  <a:lnTo>
                    <a:pt x="1477619" y="68579"/>
                  </a:lnTo>
                  <a:lnTo>
                    <a:pt x="1475823" y="59681"/>
                  </a:lnTo>
                  <a:lnTo>
                    <a:pt x="1470924" y="52415"/>
                  </a:lnTo>
                  <a:lnTo>
                    <a:pt x="1463657" y="47516"/>
                  </a:lnTo>
                  <a:lnTo>
                    <a:pt x="1458326" y="46440"/>
                  </a:lnTo>
                  <a:close/>
                </a:path>
                <a:path extrusionOk="0" h="137160" w="2909570">
                  <a:moveTo>
                    <a:pt x="2909520" y="46440"/>
                  </a:moveTo>
                  <a:lnTo>
                    <a:pt x="1458326" y="46440"/>
                  </a:lnTo>
                  <a:lnTo>
                    <a:pt x="1463657" y="47516"/>
                  </a:lnTo>
                  <a:lnTo>
                    <a:pt x="1470924" y="52415"/>
                  </a:lnTo>
                  <a:lnTo>
                    <a:pt x="1475823" y="59681"/>
                  </a:lnTo>
                  <a:lnTo>
                    <a:pt x="1477619" y="68579"/>
                  </a:lnTo>
                  <a:lnTo>
                    <a:pt x="1477619" y="69300"/>
                  </a:lnTo>
                  <a:lnTo>
                    <a:pt x="2909520" y="69300"/>
                  </a:lnTo>
                  <a:lnTo>
                    <a:pt x="2909520" y="46440"/>
                  </a:lnTo>
                  <a:close/>
                </a:path>
              </a:pathLst>
            </a:custGeom>
            <a:solidFill>
              <a:srgbClr val="00AA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863" name="Google Shape;863;p54"/>
          <p:cNvSpPr txBox="1"/>
          <p:nvPr>
            <p:ph type="title"/>
          </p:nvPr>
        </p:nvSpPr>
        <p:spPr>
          <a:xfrm>
            <a:off x="-12565" y="223250"/>
            <a:ext cx="20129230" cy="972116"/>
          </a:xfrm>
          <a:prstGeom prst="rect">
            <a:avLst/>
          </a:prstGeom>
          <a:noFill/>
          <a:ln>
            <a:noFill/>
          </a:ln>
        </p:spPr>
        <p:txBody>
          <a:bodyPr anchorCtr="0" anchor="ctr" bIns="0" lIns="0" spcFirstLastPara="1" rIns="0" wrap="square" tIns="21847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Partial Aggregation</a:t>
            </a:r>
            <a:endParaRPr/>
          </a:p>
        </p:txBody>
      </p:sp>
      <p:sp>
        <p:nvSpPr>
          <p:cNvPr id="864" name="Google Shape;864;p54"/>
          <p:cNvSpPr txBox="1"/>
          <p:nvPr/>
        </p:nvSpPr>
        <p:spPr>
          <a:xfrm>
            <a:off x="9941391" y="2898737"/>
            <a:ext cx="2740754"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rgbClr val="00AA73"/>
                </a:solidFill>
                <a:latin typeface="Tahoma"/>
                <a:ea typeface="Tahoma"/>
                <a:cs typeface="Tahoma"/>
                <a:sym typeface="Tahoma"/>
              </a:rPr>
              <a:t>Extra HashAggregate</a:t>
            </a:r>
            <a:endParaRPr sz="2336">
              <a:solidFill>
                <a:schemeClr val="dk1"/>
              </a:solidFill>
              <a:latin typeface="Tahoma"/>
              <a:ea typeface="Tahoma"/>
              <a:cs typeface="Tahoma"/>
              <a:sym typeface="Tahoma"/>
            </a:endParaRPr>
          </a:p>
        </p:txBody>
      </p:sp>
      <p:graphicFrame>
        <p:nvGraphicFramePr>
          <p:cNvPr id="865" name="Google Shape;865;p54"/>
          <p:cNvGraphicFramePr/>
          <p:nvPr/>
        </p:nvGraphicFramePr>
        <p:xfrm>
          <a:off x="9575399" y="4051270"/>
          <a:ext cx="3000000" cy="3000000"/>
        </p:xfrm>
        <a:graphic>
          <a:graphicData uri="http://schemas.openxmlformats.org/drawingml/2006/table">
            <a:tbl>
              <a:tblPr bandRow="1" firstRow="1">
                <a:noFill/>
                <a:tableStyleId>{F4C09B8E-0702-464F-9451-9C83433F4F53}</a:tableStyleId>
              </a:tblPr>
              <a:tblGrid>
                <a:gridCol w="2177950"/>
                <a:gridCol w="1910075"/>
                <a:gridCol w="1910075"/>
                <a:gridCol w="1910075"/>
              </a:tblGrid>
              <a:tr h="803650">
                <a:tc>
                  <a:txBody>
                    <a:bodyPr/>
                    <a:lstStyle/>
                    <a:p>
                      <a:pPr indent="0" lvl="0" marL="109220" marR="481965" rtl="0" algn="l">
                        <a:lnSpc>
                          <a:spcPct val="88750"/>
                        </a:lnSpc>
                        <a:spcBef>
                          <a:spcPts val="0"/>
                        </a:spcBef>
                        <a:spcAft>
                          <a:spcPts val="0"/>
                        </a:spcAft>
                        <a:buNone/>
                      </a:pPr>
                      <a:r>
                        <a:rPr b="1" lang="en-US" sz="1600" u="none" cap="none" strike="noStrike">
                          <a:latin typeface="Tahoma"/>
                          <a:ea typeface="Tahoma"/>
                          <a:cs typeface="Tahoma"/>
                          <a:sym typeface="Tahoma"/>
                        </a:rPr>
                        <a:t>Input (item_id, sales)</a:t>
                      </a:r>
                      <a:endParaRPr sz="1600" u="none" cap="none" strike="noStrike">
                        <a:latin typeface="Tahoma"/>
                        <a:ea typeface="Tahoma"/>
                        <a:cs typeface="Tahoma"/>
                        <a:sym typeface="Tahoma"/>
                      </a:endParaRPr>
                    </a:p>
                  </a:txBody>
                  <a:tcPr marT="16142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109220" marR="134620" rtl="0" algn="l">
                        <a:lnSpc>
                          <a:spcPct val="88750"/>
                        </a:lnSpc>
                        <a:spcBef>
                          <a:spcPts val="0"/>
                        </a:spcBef>
                        <a:spcAft>
                          <a:spcPts val="0"/>
                        </a:spcAft>
                        <a:buNone/>
                      </a:pPr>
                      <a:r>
                        <a:rPr b="1" lang="en-US" sz="1600" u="none" cap="none" strike="noStrike">
                          <a:solidFill>
                            <a:srgbClr val="FBAA19"/>
                          </a:solidFill>
                          <a:latin typeface="Tahoma"/>
                          <a:ea typeface="Tahoma"/>
                          <a:cs typeface="Tahoma"/>
                          <a:sym typeface="Tahoma"/>
                        </a:rPr>
                        <a:t>Result of HashAggregate 1</a:t>
                      </a:r>
                      <a:endParaRPr sz="1600" u="none" cap="none" strike="noStrike">
                        <a:latin typeface="Tahoma"/>
                        <a:ea typeface="Tahoma"/>
                        <a:cs typeface="Tahoma"/>
                        <a:sym typeface="Tahoma"/>
                      </a:endParaRPr>
                    </a:p>
                  </a:txBody>
                  <a:tcPr marT="16142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109220" marR="604520" rtl="0" algn="l">
                        <a:lnSpc>
                          <a:spcPct val="88750"/>
                        </a:lnSpc>
                        <a:spcBef>
                          <a:spcPts val="0"/>
                        </a:spcBef>
                        <a:spcAft>
                          <a:spcPts val="0"/>
                        </a:spcAft>
                        <a:buNone/>
                      </a:pPr>
                      <a:r>
                        <a:rPr b="1" lang="en-US" sz="1600" u="none" cap="none" strike="noStrike">
                          <a:solidFill>
                            <a:srgbClr val="FF3620"/>
                          </a:solidFill>
                          <a:latin typeface="Tahoma"/>
                          <a:ea typeface="Tahoma"/>
                          <a:cs typeface="Tahoma"/>
                          <a:sym typeface="Tahoma"/>
                        </a:rPr>
                        <a:t>Result of Exchange</a:t>
                      </a:r>
                      <a:endParaRPr sz="1600" u="none" cap="none" strike="noStrike">
                        <a:latin typeface="Tahoma"/>
                        <a:ea typeface="Tahoma"/>
                        <a:cs typeface="Tahoma"/>
                        <a:sym typeface="Tahoma"/>
                      </a:endParaRPr>
                    </a:p>
                  </a:txBody>
                  <a:tcPr marT="16142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109220" marR="103504" rtl="0" algn="l">
                        <a:lnSpc>
                          <a:spcPct val="88750"/>
                        </a:lnSpc>
                        <a:spcBef>
                          <a:spcPts val="0"/>
                        </a:spcBef>
                        <a:spcAft>
                          <a:spcPts val="0"/>
                        </a:spcAft>
                        <a:buNone/>
                      </a:pPr>
                      <a:r>
                        <a:rPr b="1" lang="en-US" sz="1600" u="none" cap="none" strike="noStrike">
                          <a:solidFill>
                            <a:srgbClr val="00AA73"/>
                          </a:solidFill>
                          <a:latin typeface="Tahoma"/>
                          <a:ea typeface="Tahoma"/>
                          <a:cs typeface="Tahoma"/>
                          <a:sym typeface="Tahoma"/>
                        </a:rPr>
                        <a:t>Result of HashAggregate 2</a:t>
                      </a:r>
                      <a:endParaRPr sz="1600" u="none" cap="none" strike="noStrike">
                        <a:latin typeface="Tahoma"/>
                        <a:ea typeface="Tahoma"/>
                        <a:cs typeface="Tahoma"/>
                        <a:sym typeface="Tahoma"/>
                      </a:endParaRPr>
                    </a:p>
                  </a:txBody>
                  <a:tcPr marT="16142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r>
              <a:tr h="552350">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Partition X</a:t>
                      </a:r>
                      <a:endParaRPr sz="1600" u="none" cap="none" strike="noStrike">
                        <a:latin typeface="Tahoma"/>
                        <a:ea typeface="Tahoma"/>
                        <a:cs typeface="Tahoma"/>
                        <a:sym typeface="Tahoma"/>
                      </a:endParaRPr>
                    </a:p>
                  </a:txBody>
                  <a:tcPr marT="1500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New Partition X</a:t>
                      </a:r>
                      <a:endParaRPr sz="1600" u="none" cap="none" strike="noStrike">
                        <a:latin typeface="Tahoma"/>
                        <a:ea typeface="Tahoma"/>
                        <a:cs typeface="Tahoma"/>
                        <a:sym typeface="Tahoma"/>
                      </a:endParaRPr>
                    </a:p>
                  </a:txBody>
                  <a:tcPr marT="1500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r>
              <a:tr h="552350">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(A, 10)</a:t>
                      </a:r>
                      <a:endParaRPr sz="1600" u="none" cap="none" strike="noStrike">
                        <a:latin typeface="Tahoma"/>
                        <a:ea typeface="Tahoma"/>
                        <a:cs typeface="Tahoma"/>
                        <a:sym typeface="Tahoma"/>
                      </a:endParaRPr>
                    </a:p>
                  </a:txBody>
                  <a:tcPr marT="1500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BAA19"/>
                          </a:solidFill>
                          <a:latin typeface="Tahoma"/>
                          <a:ea typeface="Tahoma"/>
                          <a:cs typeface="Tahoma"/>
                          <a:sym typeface="Tahoma"/>
                        </a:rPr>
                        <a:t>(A, 10)</a:t>
                      </a:r>
                      <a:endParaRPr sz="1600" u="none" cap="none" strike="noStrike">
                        <a:latin typeface="Tahoma"/>
                        <a:ea typeface="Tahoma"/>
                        <a:cs typeface="Tahoma"/>
                        <a:sym typeface="Tahoma"/>
                      </a:endParaRPr>
                    </a:p>
                  </a:txBody>
                  <a:tcPr marT="1500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(A,10)</a:t>
                      </a:r>
                      <a:endParaRPr sz="1600" u="none" cap="none" strike="noStrike">
                        <a:latin typeface="Tahoma"/>
                        <a:ea typeface="Tahoma"/>
                        <a:cs typeface="Tahoma"/>
                        <a:sym typeface="Tahoma"/>
                      </a:endParaRPr>
                    </a:p>
                  </a:txBody>
                  <a:tcPr marT="1500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00AA73"/>
                          </a:solidFill>
                          <a:latin typeface="Tahoma"/>
                          <a:ea typeface="Tahoma"/>
                          <a:cs typeface="Tahoma"/>
                          <a:sym typeface="Tahoma"/>
                        </a:rPr>
                        <a:t>(A, 13)</a:t>
                      </a:r>
                      <a:endParaRPr sz="1600" u="none" cap="none" strike="noStrike">
                        <a:latin typeface="Tahoma"/>
                        <a:ea typeface="Tahoma"/>
                        <a:cs typeface="Tahoma"/>
                        <a:sym typeface="Tahoma"/>
                      </a:endParaRPr>
                    </a:p>
                  </a:txBody>
                  <a:tcPr marT="1500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552350">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(B, 5)</a:t>
                      </a:r>
                      <a:endParaRPr sz="1600" u="none" cap="none" strike="noStrike">
                        <a:latin typeface="Tahoma"/>
                        <a:ea typeface="Tahoma"/>
                        <a:cs typeface="Tahoma"/>
                        <a:sym typeface="Tahoma"/>
                      </a:endParaRPr>
                    </a:p>
                  </a:txBody>
                  <a:tcPr marT="1500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BAA19"/>
                          </a:solidFill>
                          <a:latin typeface="Tahoma"/>
                          <a:ea typeface="Tahoma"/>
                          <a:cs typeface="Tahoma"/>
                          <a:sym typeface="Tahoma"/>
                        </a:rPr>
                        <a:t>(B, 5)</a:t>
                      </a:r>
                      <a:endParaRPr sz="1600" u="none" cap="none" strike="noStrike">
                        <a:latin typeface="Tahoma"/>
                        <a:ea typeface="Tahoma"/>
                        <a:cs typeface="Tahoma"/>
                        <a:sym typeface="Tahoma"/>
                      </a:endParaRPr>
                    </a:p>
                  </a:txBody>
                  <a:tcPr marT="1500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(A,3)</a:t>
                      </a:r>
                      <a:endParaRPr sz="1600" u="none" cap="none" strike="noStrike">
                        <a:latin typeface="Tahoma"/>
                        <a:ea typeface="Tahoma"/>
                        <a:cs typeface="Tahoma"/>
                        <a:sym typeface="Tahoma"/>
                      </a:endParaRPr>
                    </a:p>
                  </a:txBody>
                  <a:tcPr marT="1500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57150">
                      <a:solidFill>
                        <a:srgbClr val="000000"/>
                      </a:solidFill>
                      <a:prstDash val="solid"/>
                      <a:round/>
                      <a:headEnd len="sm" w="sm" type="none"/>
                      <a:tailEnd len="sm" w="sm" type="none"/>
                    </a:lnB>
                  </a:tcPr>
                </a:tc>
              </a:tr>
              <a:tr h="552350">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Partition Y</a:t>
                      </a:r>
                      <a:endParaRPr sz="1600" u="none" cap="none" strike="noStrike">
                        <a:latin typeface="Tahoma"/>
                        <a:ea typeface="Tahoma"/>
                        <a:cs typeface="Tahoma"/>
                        <a:sym typeface="Tahoma"/>
                      </a:endParaRPr>
                    </a:p>
                  </a:txBody>
                  <a:tcPr marT="1500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109220" marR="0" rtl="0" algn="l">
                        <a:lnSpc>
                          <a:spcPct val="100000"/>
                        </a:lnSpc>
                        <a:spcBef>
                          <a:spcPts val="0"/>
                        </a:spcBef>
                        <a:spcAft>
                          <a:spcPts val="0"/>
                        </a:spcAft>
                        <a:buNone/>
                      </a:pPr>
                      <a:r>
                        <a:rPr b="1" lang="en-US" sz="1600" u="none" cap="none" strike="noStrike">
                          <a:latin typeface="Tahoma"/>
                          <a:ea typeface="Tahoma"/>
                          <a:cs typeface="Tahoma"/>
                          <a:sym typeface="Tahoma"/>
                        </a:rPr>
                        <a:t>New Partition Y</a:t>
                      </a:r>
                      <a:endParaRPr sz="1600" u="none" cap="none" strike="noStrike">
                        <a:latin typeface="Tahoma"/>
                        <a:ea typeface="Tahoma"/>
                        <a:cs typeface="Tahoma"/>
                        <a:sym typeface="Tahoma"/>
                      </a:endParaRPr>
                    </a:p>
                  </a:txBody>
                  <a:tcPr marT="150075"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57150">
                      <a:solidFill>
                        <a:srgbClr val="000000"/>
                      </a:solidFill>
                      <a:prstDash val="solid"/>
                      <a:round/>
                      <a:headEnd len="sm" w="sm" type="none"/>
                      <a:tailEnd len="sm" w="sm" type="none"/>
                    </a:lnT>
                    <a:lnB cap="flat" cmpd="sng" w="12700">
                      <a:solidFill>
                        <a:srgbClr val="9E9E9E"/>
                      </a:solidFill>
                      <a:prstDash val="solid"/>
                      <a:round/>
                      <a:headEnd len="sm" w="sm" type="none"/>
                      <a:tailEnd len="sm" w="sm" type="none"/>
                    </a:lnB>
                    <a:solidFill>
                      <a:srgbClr val="E7E6E6"/>
                    </a:solidFill>
                  </a:tcPr>
                </a:tc>
              </a:tr>
              <a:tr h="652675">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(A, 3)</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BAA19"/>
                          </a:solidFill>
                          <a:latin typeface="Tahoma"/>
                          <a:ea typeface="Tahoma"/>
                          <a:cs typeface="Tahoma"/>
                          <a:sym typeface="Tahoma"/>
                        </a:rPr>
                        <a:t>(A, 3)</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(B,5)</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00AA73"/>
                          </a:solidFill>
                          <a:latin typeface="Tahoma"/>
                          <a:ea typeface="Tahoma"/>
                          <a:cs typeface="Tahoma"/>
                          <a:sym typeface="Tahoma"/>
                        </a:rPr>
                        <a:t>(B, 9)</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(B, 1)</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BAA19"/>
                          </a:solidFill>
                          <a:latin typeface="Tahoma"/>
                          <a:ea typeface="Tahoma"/>
                          <a:cs typeface="Tahoma"/>
                          <a:sym typeface="Tahoma"/>
                        </a:rPr>
                        <a:t>(B, 4)</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102870" rtl="0" algn="r">
                        <a:lnSpc>
                          <a:spcPct val="100000"/>
                        </a:lnSpc>
                        <a:spcBef>
                          <a:spcPts val="0"/>
                        </a:spcBef>
                        <a:spcAft>
                          <a:spcPts val="0"/>
                        </a:spcAft>
                        <a:buNone/>
                      </a:pPr>
                      <a:r>
                        <a:rPr lang="en-US" sz="1600" u="none" cap="none" strike="noStrike">
                          <a:solidFill>
                            <a:srgbClr val="FF3620"/>
                          </a:solidFill>
                          <a:latin typeface="Tahoma"/>
                          <a:ea typeface="Tahoma"/>
                          <a:cs typeface="Tahoma"/>
                          <a:sym typeface="Tahoma"/>
                        </a:rPr>
                        <a:t>(B, 4)</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(B, 1)</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52675">
                <a:tc>
                  <a:txBody>
                    <a:bodyPr/>
                    <a:lstStyle/>
                    <a:p>
                      <a:pPr indent="0" lvl="0" marL="0" marR="103504" rtl="0" algn="r">
                        <a:lnSpc>
                          <a:spcPct val="100000"/>
                        </a:lnSpc>
                        <a:spcBef>
                          <a:spcPts val="0"/>
                        </a:spcBef>
                        <a:spcAft>
                          <a:spcPts val="0"/>
                        </a:spcAft>
                        <a:buNone/>
                      </a:pPr>
                      <a:r>
                        <a:rPr lang="en-US" sz="1600" u="none" cap="none" strike="noStrike">
                          <a:latin typeface="Tahoma"/>
                          <a:ea typeface="Tahoma"/>
                          <a:cs typeface="Tahoma"/>
                          <a:sym typeface="Tahoma"/>
                        </a:rPr>
                        <a:t>(B, 2)</a:t>
                      </a:r>
                      <a:endParaRPr sz="1600" u="none" cap="none" strike="noStrike">
                        <a:latin typeface="Tahoma"/>
                        <a:ea typeface="Tahoma"/>
                        <a:cs typeface="Tahoma"/>
                        <a:sym typeface="Tahoma"/>
                      </a:endParaRPr>
                    </a:p>
                  </a:txBody>
                  <a:tcPr marT="15095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55"/>
          <p:cNvSpPr txBox="1"/>
          <p:nvPr>
            <p:ph type="title"/>
          </p:nvPr>
        </p:nvSpPr>
        <p:spPr>
          <a:xfrm>
            <a:off x="5937250" y="5218247"/>
            <a:ext cx="7293844" cy="872856"/>
          </a:xfrm>
          <a:prstGeom prst="rect">
            <a:avLst/>
          </a:prstGeom>
          <a:noFill/>
          <a:ln>
            <a:noFill/>
          </a:ln>
        </p:spPr>
        <p:txBody>
          <a:bodyPr anchorCtr="0" anchor="ctr" bIns="0" lIns="0" spcFirstLastPara="1" rIns="0" wrap="square" tIns="17450">
            <a:spAutoFit/>
          </a:bodyPr>
          <a:lstStyle/>
          <a:p>
            <a:pPr indent="0" lvl="0" marL="17451" marR="6980" rtl="0" algn="ctr">
              <a:lnSpc>
                <a:spcPct val="221801"/>
              </a:lnSpc>
              <a:spcBef>
                <a:spcPts val="0"/>
              </a:spcBef>
              <a:spcAft>
                <a:spcPts val="0"/>
              </a:spcAft>
              <a:buClr>
                <a:srgbClr val="3F3F3F"/>
              </a:buClr>
              <a:buSzPts val="4400"/>
              <a:buFont typeface="Open Sans"/>
              <a:buNone/>
            </a:pPr>
            <a:r>
              <a:rPr b="1" lang="en-US" sz="3463">
                <a:solidFill>
                  <a:srgbClr val="3F3F3F"/>
                </a:solidFill>
                <a:latin typeface="Open Sans"/>
                <a:ea typeface="Open Sans"/>
                <a:cs typeface="Open Sans"/>
                <a:sym typeface="Open Sans"/>
              </a:rPr>
              <a:t>Zooming in on Joins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grpSp>
        <p:nvGrpSpPr>
          <p:cNvPr id="875" name="Google Shape;875;p56"/>
          <p:cNvGrpSpPr/>
          <p:nvPr/>
        </p:nvGrpSpPr>
        <p:grpSpPr>
          <a:xfrm>
            <a:off x="11681318" y="301957"/>
            <a:ext cx="8050016" cy="10814329"/>
            <a:chOff x="8500871" y="219455"/>
            <a:chExt cx="5858255" cy="7869935"/>
          </a:xfrm>
        </p:grpSpPr>
        <p:pic>
          <p:nvPicPr>
            <p:cNvPr id="876" name="Google Shape;876;p56"/>
            <p:cNvPicPr preferRelativeResize="0"/>
            <p:nvPr/>
          </p:nvPicPr>
          <p:blipFill rotWithShape="1">
            <a:blip r:embed="rId3">
              <a:alphaModFix/>
            </a:blip>
            <a:srcRect b="0" l="0" r="0" t="0"/>
            <a:stretch/>
          </p:blipFill>
          <p:spPr>
            <a:xfrm>
              <a:off x="8500871" y="219455"/>
              <a:ext cx="5858255" cy="7869935"/>
            </a:xfrm>
            <a:prstGeom prst="rect">
              <a:avLst/>
            </a:prstGeom>
            <a:noFill/>
            <a:ln>
              <a:noFill/>
            </a:ln>
          </p:spPr>
        </p:pic>
        <p:sp>
          <p:nvSpPr>
            <p:cNvPr id="877" name="Google Shape;877;p56"/>
            <p:cNvSpPr/>
            <p:nvPr/>
          </p:nvSpPr>
          <p:spPr>
            <a:xfrm>
              <a:off x="10533585" y="5152979"/>
              <a:ext cx="1794510" cy="436245"/>
            </a:xfrm>
            <a:custGeom>
              <a:rect b="b" l="l" r="r" t="t"/>
              <a:pathLst>
                <a:path extrusionOk="0" h="436245" w="1794509">
                  <a:moveTo>
                    <a:pt x="0" y="0"/>
                  </a:moveTo>
                  <a:lnTo>
                    <a:pt x="1794240" y="0"/>
                  </a:lnTo>
                  <a:lnTo>
                    <a:pt x="1794240" y="435960"/>
                  </a:lnTo>
                  <a:lnTo>
                    <a:pt x="0" y="435960"/>
                  </a:lnTo>
                  <a:lnTo>
                    <a:pt x="0" y="0"/>
                  </a:lnTo>
                  <a:close/>
                </a:path>
              </a:pathLst>
            </a:custGeom>
            <a:noFill/>
            <a:ln cap="flat" cmpd="sng" w="45700">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878" name="Google Shape;878;p56"/>
          <p:cNvSpPr txBox="1"/>
          <p:nvPr>
            <p:ph type="title"/>
          </p:nvPr>
        </p:nvSpPr>
        <p:spPr>
          <a:xfrm>
            <a:off x="-12565" y="324753"/>
            <a:ext cx="20129230" cy="769109"/>
          </a:xfrm>
          <a:prstGeom prst="rect">
            <a:avLst/>
          </a:prstGeom>
          <a:noFill/>
          <a:ln>
            <a:noFill/>
          </a:ln>
        </p:spPr>
        <p:txBody>
          <a:bodyPr anchorCtr="0" anchor="ctr" bIns="0" lIns="0" spcFirstLastPara="1" rIns="0" wrap="square" tIns="1745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Joins</a:t>
            </a:r>
            <a:endParaRPr/>
          </a:p>
        </p:txBody>
      </p:sp>
      <p:sp>
        <p:nvSpPr>
          <p:cNvPr id="879" name="Google Shape;879;p56"/>
          <p:cNvSpPr txBox="1"/>
          <p:nvPr/>
        </p:nvSpPr>
        <p:spPr>
          <a:xfrm>
            <a:off x="741563" y="1821631"/>
            <a:ext cx="8916832" cy="2197129"/>
          </a:xfrm>
          <a:prstGeom prst="rect">
            <a:avLst/>
          </a:prstGeom>
          <a:noFill/>
          <a:ln>
            <a:noFill/>
          </a:ln>
        </p:spPr>
        <p:txBody>
          <a:bodyPr anchorCtr="0" anchor="t" bIns="0" lIns="0" spcFirstLastPara="1" rIns="0" wrap="square" tIns="17450">
            <a:spAutoFit/>
          </a:bodyPr>
          <a:lstStyle/>
          <a:p>
            <a:pPr indent="0" lvl="0" marL="17451" marR="0" rtl="0" algn="l">
              <a:lnSpc>
                <a:spcPct val="150000"/>
              </a:lnSpc>
              <a:spcBef>
                <a:spcPts val="0"/>
              </a:spcBef>
              <a:spcAft>
                <a:spcPts val="0"/>
              </a:spcAft>
              <a:buNone/>
            </a:pPr>
            <a:r>
              <a:rPr lang="en-US" sz="3298">
                <a:solidFill>
                  <a:srgbClr val="FBAA19"/>
                </a:solidFill>
                <a:latin typeface="Tahoma"/>
                <a:ea typeface="Tahoma"/>
                <a:cs typeface="Tahoma"/>
                <a:sym typeface="Tahoma"/>
              </a:rPr>
              <a:t>Example “standard join” example (sort merge join)</a:t>
            </a:r>
            <a:endParaRPr sz="3298">
              <a:solidFill>
                <a:schemeClr val="dk1"/>
              </a:solidFill>
              <a:latin typeface="Tahoma"/>
              <a:ea typeface="Tahoma"/>
              <a:cs typeface="Tahoma"/>
              <a:sym typeface="Tahoma"/>
            </a:endParaRPr>
          </a:p>
          <a:p>
            <a:pPr indent="0" lvl="0" marL="17451" marR="0" rtl="0" algn="l">
              <a:lnSpc>
                <a:spcPct val="150000"/>
              </a:lnSpc>
              <a:spcBef>
                <a:spcPts val="3140"/>
              </a:spcBef>
              <a:spcAft>
                <a:spcPts val="0"/>
              </a:spcAft>
              <a:buNone/>
            </a:pPr>
            <a:r>
              <a:rPr lang="en-US" sz="2336">
                <a:solidFill>
                  <a:srgbClr val="00AA73"/>
                </a:solidFill>
                <a:latin typeface="Consolas"/>
                <a:ea typeface="Consolas"/>
                <a:cs typeface="Consolas"/>
                <a:sym typeface="Consolas"/>
              </a:rPr>
              <a:t># Basic aggregation + join</a:t>
            </a:r>
            <a:endParaRPr sz="2336">
              <a:solidFill>
                <a:schemeClr val="dk1"/>
              </a:solidFill>
              <a:latin typeface="Consolas"/>
              <a:ea typeface="Consolas"/>
              <a:cs typeface="Consolas"/>
              <a:sym typeface="Consolas"/>
            </a:endParaRPr>
          </a:p>
          <a:p>
            <a:pPr indent="0" lvl="0" marL="17451" marR="0" rtl="0" algn="l">
              <a:lnSpc>
                <a:spcPct val="150000"/>
              </a:lnSpc>
              <a:spcBef>
                <a:spcPts val="0"/>
              </a:spcBef>
              <a:spcAft>
                <a:spcPts val="0"/>
              </a:spcAft>
              <a:buNone/>
            </a:pPr>
            <a:r>
              <a:rPr lang="en-US" sz="2336">
                <a:solidFill>
                  <a:schemeClr val="dk1"/>
                </a:solidFill>
                <a:latin typeface="Consolas"/>
                <a:ea typeface="Consolas"/>
                <a:cs typeface="Consolas"/>
                <a:sym typeface="Consolas"/>
              </a:rPr>
              <a:t>dfJoin = dfSalesSample.join(dfItemDim, "item_id")</a:t>
            </a:r>
            <a:endParaRPr sz="2336">
              <a:solidFill>
                <a:schemeClr val="dk1"/>
              </a:solidFill>
              <a:latin typeface="Consolas"/>
              <a:ea typeface="Consolas"/>
              <a:cs typeface="Consolas"/>
              <a:sym typeface="Consolas"/>
            </a:endParaRPr>
          </a:p>
        </p:txBody>
      </p:sp>
      <p:sp>
        <p:nvSpPr>
          <p:cNvPr id="880" name="Google Shape;880;p56"/>
          <p:cNvSpPr txBox="1"/>
          <p:nvPr/>
        </p:nvSpPr>
        <p:spPr>
          <a:xfrm>
            <a:off x="983507" y="5247706"/>
            <a:ext cx="9796386" cy="3968194"/>
          </a:xfrm>
          <a:prstGeom prst="rect">
            <a:avLst/>
          </a:prstGeom>
          <a:noFill/>
          <a:ln>
            <a:noFill/>
          </a:ln>
        </p:spPr>
        <p:txBody>
          <a:bodyPr anchorCtr="0" anchor="t" bIns="0" lIns="0" spcFirstLastPara="1" rIns="0" wrap="square" tIns="88125">
            <a:spAutoFit/>
          </a:bodyPr>
          <a:lstStyle/>
          <a:p>
            <a:pPr indent="-512189" lvl="0" marL="529640" marR="0" rtl="0" algn="l">
              <a:lnSpc>
                <a:spcPct val="150000"/>
              </a:lnSpc>
              <a:spcBef>
                <a:spcPts val="0"/>
              </a:spcBef>
              <a:spcAft>
                <a:spcPts val="0"/>
              </a:spcAft>
              <a:buClr>
                <a:srgbClr val="00AA73"/>
              </a:buClr>
              <a:buSzPts val="2199"/>
              <a:buFont typeface="Calibri"/>
              <a:buChar char="▪"/>
            </a:pPr>
            <a:r>
              <a:rPr lang="en-US" sz="3298">
                <a:solidFill>
                  <a:srgbClr val="1D4956"/>
                </a:solidFill>
                <a:latin typeface="Tahoma"/>
                <a:ea typeface="Tahoma"/>
                <a:cs typeface="Tahoma"/>
                <a:sym typeface="Tahoma"/>
              </a:rPr>
              <a:t>What kind of join algorithms exist?</a:t>
            </a:r>
            <a:endParaRPr sz="3298">
              <a:solidFill>
                <a:schemeClr val="dk1"/>
              </a:solidFill>
              <a:latin typeface="Tahoma"/>
              <a:ea typeface="Tahoma"/>
              <a:cs typeface="Tahoma"/>
              <a:sym typeface="Tahoma"/>
            </a:endParaRPr>
          </a:p>
          <a:p>
            <a:pPr indent="-512189" lvl="0" marL="529640" marR="0" rtl="0" algn="l">
              <a:lnSpc>
                <a:spcPct val="150000"/>
              </a:lnSpc>
              <a:spcBef>
                <a:spcPts val="562"/>
              </a:spcBef>
              <a:spcAft>
                <a:spcPts val="0"/>
              </a:spcAft>
              <a:buClr>
                <a:srgbClr val="00AA73"/>
              </a:buClr>
              <a:buSzPts val="2199"/>
              <a:buFont typeface="Calibri"/>
              <a:buChar char="▪"/>
            </a:pPr>
            <a:r>
              <a:rPr lang="en-US" sz="3298">
                <a:solidFill>
                  <a:srgbClr val="1D4956"/>
                </a:solidFill>
                <a:latin typeface="Tahoma"/>
                <a:ea typeface="Tahoma"/>
                <a:cs typeface="Tahoma"/>
                <a:sym typeface="Tahoma"/>
              </a:rPr>
              <a:t>How does Spark choose what join algorithm to use?</a:t>
            </a:r>
            <a:endParaRPr sz="3298">
              <a:solidFill>
                <a:schemeClr val="dk1"/>
              </a:solidFill>
              <a:latin typeface="Tahoma"/>
              <a:ea typeface="Tahoma"/>
              <a:cs typeface="Tahoma"/>
              <a:sym typeface="Tahoma"/>
            </a:endParaRPr>
          </a:p>
          <a:p>
            <a:pPr indent="-512189" lvl="0" marL="529640" marR="0" rtl="0" algn="l">
              <a:lnSpc>
                <a:spcPct val="150000"/>
              </a:lnSpc>
              <a:spcBef>
                <a:spcPts val="591"/>
              </a:spcBef>
              <a:spcAft>
                <a:spcPts val="0"/>
              </a:spcAft>
              <a:buClr>
                <a:srgbClr val="00AA73"/>
              </a:buClr>
              <a:buSzPts val="2199"/>
              <a:buFont typeface="Calibri"/>
              <a:buChar char="▪"/>
            </a:pPr>
            <a:r>
              <a:rPr lang="en-US" sz="3298">
                <a:solidFill>
                  <a:srgbClr val="1D4956"/>
                </a:solidFill>
                <a:latin typeface="Tahoma"/>
                <a:ea typeface="Tahoma"/>
                <a:cs typeface="Tahoma"/>
                <a:sym typeface="Tahoma"/>
              </a:rPr>
              <a:t>Where are the sorts and filters coming from?</a:t>
            </a:r>
            <a:endParaRPr sz="3298">
              <a:solidFill>
                <a:schemeClr val="dk1"/>
              </a:solidFill>
              <a:latin typeface="Tahoma"/>
              <a:ea typeface="Tahoma"/>
              <a:cs typeface="Tahoma"/>
              <a:sym typeface="Tahoma"/>
            </a:endParaRPr>
          </a:p>
          <a:p>
            <a:pPr indent="-513061" lvl="1" marL="1284397" marR="871681" rtl="0" algn="l">
              <a:lnSpc>
                <a:spcPct val="150000"/>
              </a:lnSpc>
              <a:spcBef>
                <a:spcPts val="110"/>
              </a:spcBef>
              <a:spcAft>
                <a:spcPts val="0"/>
              </a:spcAft>
              <a:buClr>
                <a:srgbClr val="737373"/>
              </a:buClr>
              <a:buSzPts val="2199"/>
              <a:buFont typeface="Arial"/>
              <a:buChar char="▪"/>
            </a:pPr>
            <a:r>
              <a:rPr b="0" i="0" lang="en-US" sz="3298" u="none" cap="none" strike="noStrike">
                <a:solidFill>
                  <a:srgbClr val="737373"/>
                </a:solidFill>
                <a:latin typeface="Arial"/>
                <a:ea typeface="Arial"/>
                <a:cs typeface="Arial"/>
                <a:sym typeface="Arial"/>
              </a:rPr>
              <a:t>(We already know Exchanges come from requiredChildDistribution)</a:t>
            </a:r>
            <a:endParaRPr b="0" i="0" sz="3298" u="none" cap="none" strike="noStrik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57"/>
          <p:cNvSpPr txBox="1"/>
          <p:nvPr>
            <p:ph idx="1" type="body"/>
          </p:nvPr>
        </p:nvSpPr>
        <p:spPr>
          <a:xfrm>
            <a:off x="1597665" y="3219553"/>
            <a:ext cx="16939334" cy="6836341"/>
          </a:xfrm>
          <a:prstGeom prst="rect">
            <a:avLst/>
          </a:prstGeom>
          <a:noFill/>
          <a:ln>
            <a:noFill/>
          </a:ln>
        </p:spPr>
        <p:txBody>
          <a:bodyPr anchorCtr="0" anchor="t" bIns="0" lIns="91425" spcFirstLastPara="1" rIns="91425" wrap="square" tIns="0">
            <a:normAutofit/>
          </a:bodyPr>
          <a:lstStyle/>
          <a:p>
            <a:pPr indent="0" lvl="0" marL="0" rtl="0" algn="l">
              <a:lnSpc>
                <a:spcPct val="114000"/>
              </a:lnSpc>
              <a:spcBef>
                <a:spcPts val="0"/>
              </a:spcBef>
              <a:spcAft>
                <a:spcPts val="0"/>
              </a:spcAft>
              <a:buClr>
                <a:srgbClr val="3F3F3F"/>
              </a:buClr>
              <a:buSzPts val="2721"/>
              <a:buNone/>
            </a:pPr>
            <a:r>
              <a:t/>
            </a:r>
            <a:endParaRPr/>
          </a:p>
        </p:txBody>
      </p:sp>
      <p:sp>
        <p:nvSpPr>
          <p:cNvPr id="886" name="Google Shape;886;p57"/>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Join Implementations &amp; Requirements</a:t>
            </a:r>
            <a:endParaRPr/>
          </a:p>
          <a:p>
            <a:pPr indent="0" lvl="0" marL="141354" rtl="0" algn="ctr">
              <a:lnSpc>
                <a:spcPct val="100000"/>
              </a:lnSpc>
              <a:spcBef>
                <a:spcPts val="790"/>
              </a:spcBef>
              <a:spcAft>
                <a:spcPts val="0"/>
              </a:spcAft>
              <a:buClr>
                <a:srgbClr val="FBAA19"/>
              </a:buClr>
              <a:buSzPts val="4400"/>
              <a:buNone/>
            </a:pPr>
            <a:r>
              <a:rPr b="1" lang="en-US" sz="3298">
                <a:solidFill>
                  <a:srgbClr val="FBAA19"/>
                </a:solidFill>
              </a:rPr>
              <a:t>Different joins have different complexities</a:t>
            </a:r>
            <a:endParaRPr b="1" sz="3298"/>
          </a:p>
        </p:txBody>
      </p:sp>
      <p:graphicFrame>
        <p:nvGraphicFramePr>
          <p:cNvPr id="887" name="Google Shape;887;p57"/>
          <p:cNvGraphicFramePr/>
          <p:nvPr/>
        </p:nvGraphicFramePr>
        <p:xfrm>
          <a:off x="925002" y="2454275"/>
          <a:ext cx="3000000" cy="3000000"/>
        </p:xfrm>
        <a:graphic>
          <a:graphicData uri="http://schemas.openxmlformats.org/drawingml/2006/table">
            <a:tbl>
              <a:tblPr bandRow="1" firstRow="1">
                <a:noFill/>
                <a:tableStyleId>{F4C09B8E-0702-464F-9451-9C83433F4F53}</a:tableStyleId>
              </a:tblPr>
              <a:tblGrid>
                <a:gridCol w="4815950"/>
                <a:gridCol w="4348050"/>
                <a:gridCol w="2092175"/>
                <a:gridCol w="4609575"/>
                <a:gridCol w="2405300"/>
              </a:tblGrid>
              <a:tr h="1356850">
                <a:tc>
                  <a:txBody>
                    <a:bodyPr/>
                    <a:lstStyle/>
                    <a:p>
                      <a:pPr indent="0" lvl="0" marL="109220" marR="0" rtl="0" algn="l">
                        <a:lnSpc>
                          <a:spcPct val="150000"/>
                        </a:lnSpc>
                        <a:spcBef>
                          <a:spcPts val="0"/>
                        </a:spcBef>
                        <a:spcAft>
                          <a:spcPts val="0"/>
                        </a:spcAft>
                        <a:buNone/>
                      </a:pPr>
                      <a:r>
                        <a:rPr b="1" lang="en-US" sz="2400" u="none" cap="none" strike="noStrike">
                          <a:solidFill>
                            <a:srgbClr val="00AA73"/>
                          </a:solidFill>
                          <a:latin typeface="Roboto"/>
                          <a:ea typeface="Roboto"/>
                          <a:cs typeface="Roboto"/>
                          <a:sym typeface="Roboto"/>
                        </a:rPr>
                        <a:t>Join Type</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50000"/>
                        </a:lnSpc>
                        <a:spcBef>
                          <a:spcPts val="0"/>
                        </a:spcBef>
                        <a:spcAft>
                          <a:spcPts val="0"/>
                        </a:spcAft>
                        <a:buNone/>
                      </a:pPr>
                      <a:r>
                        <a:rPr b="1" lang="en-US" sz="2400" u="none" cap="none" strike="noStrike">
                          <a:solidFill>
                            <a:srgbClr val="00AA73"/>
                          </a:solidFill>
                          <a:latin typeface="Roboto"/>
                          <a:ea typeface="Roboto"/>
                          <a:cs typeface="Roboto"/>
                          <a:sym typeface="Roboto"/>
                        </a:rPr>
                        <a:t>Required Child Distribution</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514350" rtl="0" algn="l">
                        <a:lnSpc>
                          <a:spcPct val="150000"/>
                        </a:lnSpc>
                        <a:spcBef>
                          <a:spcPts val="0"/>
                        </a:spcBef>
                        <a:spcAft>
                          <a:spcPts val="0"/>
                        </a:spcAft>
                        <a:buNone/>
                      </a:pPr>
                      <a:r>
                        <a:rPr b="1" lang="en-US" sz="2400" u="none" cap="none" strike="noStrike">
                          <a:solidFill>
                            <a:srgbClr val="00AA73"/>
                          </a:solidFill>
                          <a:latin typeface="Roboto"/>
                          <a:ea typeface="Roboto"/>
                          <a:cs typeface="Roboto"/>
                          <a:sym typeface="Roboto"/>
                        </a:rPr>
                        <a:t>Required Child Ordering</a:t>
                      </a:r>
                      <a:endParaRPr sz="2400" u="none" cap="none" strike="noStrike">
                        <a:latin typeface="Roboto"/>
                        <a:ea typeface="Roboto"/>
                        <a:cs typeface="Roboto"/>
                        <a:sym typeface="Roboto"/>
                      </a:endParaRPr>
                    </a:p>
                  </a:txBody>
                  <a:tcPr marT="156200"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50000"/>
                        </a:lnSpc>
                        <a:spcBef>
                          <a:spcPts val="0"/>
                        </a:spcBef>
                        <a:spcAft>
                          <a:spcPts val="0"/>
                        </a:spcAft>
                        <a:buNone/>
                      </a:pPr>
                      <a:r>
                        <a:rPr b="1" lang="en-US" sz="2400" u="none" cap="none" strike="noStrike">
                          <a:solidFill>
                            <a:srgbClr val="00AA73"/>
                          </a:solidFill>
                          <a:latin typeface="Roboto"/>
                          <a:ea typeface="Roboto"/>
                          <a:cs typeface="Roboto"/>
                          <a:sym typeface="Roboto"/>
                        </a:rPr>
                        <a:t>Description</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522605" rtl="0" algn="l">
                        <a:lnSpc>
                          <a:spcPct val="150000"/>
                        </a:lnSpc>
                        <a:spcBef>
                          <a:spcPts val="0"/>
                        </a:spcBef>
                        <a:spcAft>
                          <a:spcPts val="0"/>
                        </a:spcAft>
                        <a:buNone/>
                      </a:pPr>
                      <a:r>
                        <a:rPr b="1" lang="en-US" sz="2400" u="none" cap="none" strike="noStrike">
                          <a:solidFill>
                            <a:srgbClr val="00AA73"/>
                          </a:solidFill>
                          <a:latin typeface="Roboto"/>
                          <a:ea typeface="Roboto"/>
                          <a:cs typeface="Roboto"/>
                          <a:sym typeface="Roboto"/>
                        </a:rPr>
                        <a:t>Complexity (ballpark)</a:t>
                      </a:r>
                      <a:endParaRPr sz="2400" u="none" cap="none" strike="noStrike">
                        <a:latin typeface="Roboto"/>
                        <a:ea typeface="Roboto"/>
                        <a:cs typeface="Roboto"/>
                        <a:sym typeface="Roboto"/>
                      </a:endParaRPr>
                    </a:p>
                  </a:txBody>
                  <a:tcPr marT="1649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r>
              <a:tr h="1356850">
                <a:tc>
                  <a:txBody>
                    <a:bodyPr/>
                    <a:lstStyle/>
                    <a:p>
                      <a:pPr indent="0" lvl="0" marL="109220" marR="0" rtl="0" algn="l">
                        <a:lnSpc>
                          <a:spcPct val="150000"/>
                        </a:lnSpc>
                        <a:spcBef>
                          <a:spcPts val="0"/>
                        </a:spcBef>
                        <a:spcAft>
                          <a:spcPts val="0"/>
                        </a:spcAft>
                        <a:buNone/>
                      </a:pPr>
                      <a:r>
                        <a:rPr lang="en-US" sz="2400" u="none" cap="none" strike="noStrike">
                          <a:latin typeface="Roboto"/>
                          <a:ea typeface="Roboto"/>
                          <a:cs typeface="Roboto"/>
                          <a:sym typeface="Roboto"/>
                        </a:rPr>
                        <a:t>BroadcastHashJoinExec</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935989" rtl="0" algn="l">
                        <a:lnSpc>
                          <a:spcPct val="150000"/>
                        </a:lnSpc>
                        <a:spcBef>
                          <a:spcPts val="0"/>
                        </a:spcBef>
                        <a:spcAft>
                          <a:spcPts val="0"/>
                        </a:spcAft>
                        <a:buNone/>
                      </a:pPr>
                      <a:r>
                        <a:rPr lang="en-US" sz="2400" u="none" cap="none" strike="noStrike">
                          <a:latin typeface="Roboto"/>
                          <a:ea typeface="Roboto"/>
                          <a:cs typeface="Roboto"/>
                          <a:sym typeface="Roboto"/>
                        </a:rPr>
                        <a:t>One Side: BroadcastDistribution</a:t>
                      </a:r>
                      <a:endParaRPr sz="2400" u="none" cap="none" strike="noStrike">
                        <a:latin typeface="Roboto"/>
                        <a:ea typeface="Roboto"/>
                        <a:cs typeface="Roboto"/>
                        <a:sym typeface="Roboto"/>
                      </a:endParaRPr>
                    </a:p>
                    <a:p>
                      <a:pPr indent="0" lvl="0" marL="109220" marR="0" rtl="0" algn="l">
                        <a:lnSpc>
                          <a:spcPct val="150000"/>
                        </a:lnSpc>
                        <a:spcBef>
                          <a:spcPts val="0"/>
                        </a:spcBef>
                        <a:spcAft>
                          <a:spcPts val="0"/>
                        </a:spcAft>
                        <a:buNone/>
                      </a:pPr>
                      <a:r>
                        <a:rPr lang="en-US" sz="2400" u="none" cap="none" strike="noStrike">
                          <a:latin typeface="Roboto"/>
                          <a:ea typeface="Roboto"/>
                          <a:cs typeface="Roboto"/>
                          <a:sym typeface="Roboto"/>
                        </a:rPr>
                        <a:t>Other: UnspecifiedDistribution</a:t>
                      </a:r>
                      <a:endParaRPr sz="2400" u="none" cap="none" strike="noStrike">
                        <a:latin typeface="Roboto"/>
                        <a:ea typeface="Roboto"/>
                        <a:cs typeface="Roboto"/>
                        <a:sym typeface="Roboto"/>
                      </a:endParaRPr>
                    </a:p>
                  </a:txBody>
                  <a:tcPr marT="1649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50000"/>
                        </a:lnSpc>
                        <a:spcBef>
                          <a:spcPts val="0"/>
                        </a:spcBef>
                        <a:spcAft>
                          <a:spcPts val="0"/>
                        </a:spcAft>
                        <a:buNone/>
                      </a:pPr>
                      <a:r>
                        <a:rPr lang="en-US" sz="2400" u="none" cap="none" strike="noStrike">
                          <a:latin typeface="Roboto"/>
                          <a:ea typeface="Roboto"/>
                          <a:cs typeface="Roboto"/>
                          <a:sym typeface="Roboto"/>
                        </a:rPr>
                        <a:t>None</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116204" rtl="0" algn="l">
                        <a:lnSpc>
                          <a:spcPct val="150000"/>
                        </a:lnSpc>
                        <a:spcBef>
                          <a:spcPts val="0"/>
                        </a:spcBef>
                        <a:spcAft>
                          <a:spcPts val="0"/>
                        </a:spcAft>
                        <a:buNone/>
                      </a:pPr>
                      <a:r>
                        <a:rPr lang="en-US" sz="2400" u="none" cap="none" strike="noStrike">
                          <a:latin typeface="Roboto"/>
                          <a:ea typeface="Roboto"/>
                          <a:cs typeface="Roboto"/>
                          <a:sym typeface="Roboto"/>
                        </a:rPr>
                        <a:t>Performs local hash join between broadcast side and other side.</a:t>
                      </a:r>
                      <a:endParaRPr sz="2400" u="none" cap="none" strike="noStrike">
                        <a:latin typeface="Roboto"/>
                        <a:ea typeface="Roboto"/>
                        <a:cs typeface="Roboto"/>
                        <a:sym typeface="Roboto"/>
                      </a:endParaRPr>
                    </a:p>
                  </a:txBody>
                  <a:tcPr marT="1649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50000"/>
                        </a:lnSpc>
                        <a:spcBef>
                          <a:spcPts val="0"/>
                        </a:spcBef>
                        <a:spcAft>
                          <a:spcPts val="0"/>
                        </a:spcAft>
                        <a:buNone/>
                      </a:pPr>
                      <a:r>
                        <a:rPr b="1" lang="en-US" sz="2400" u="none" cap="none" strike="noStrike">
                          <a:solidFill>
                            <a:srgbClr val="00AA73"/>
                          </a:solidFill>
                          <a:latin typeface="Roboto"/>
                          <a:ea typeface="Roboto"/>
                          <a:cs typeface="Roboto"/>
                          <a:sym typeface="Roboto"/>
                        </a:rPr>
                        <a:t>O(n)</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r>
              <a:tr h="1356850">
                <a:tc>
                  <a:txBody>
                    <a:bodyPr/>
                    <a:lstStyle/>
                    <a:p>
                      <a:pPr indent="0" lvl="0" marL="109220" marR="0" rtl="0" algn="l">
                        <a:lnSpc>
                          <a:spcPct val="150000"/>
                        </a:lnSpc>
                        <a:spcBef>
                          <a:spcPts val="0"/>
                        </a:spcBef>
                        <a:spcAft>
                          <a:spcPts val="0"/>
                        </a:spcAft>
                        <a:buNone/>
                      </a:pPr>
                      <a:r>
                        <a:rPr lang="en-US" sz="2400" u="none" cap="none" strike="noStrike">
                          <a:latin typeface="Roboto"/>
                          <a:ea typeface="Roboto"/>
                          <a:cs typeface="Roboto"/>
                          <a:sym typeface="Roboto"/>
                        </a:rPr>
                        <a:t>SortMergeJoinExec</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526415" rtl="0" algn="l">
                        <a:lnSpc>
                          <a:spcPct val="150000"/>
                        </a:lnSpc>
                        <a:spcBef>
                          <a:spcPts val="0"/>
                        </a:spcBef>
                        <a:spcAft>
                          <a:spcPts val="0"/>
                        </a:spcAft>
                        <a:buNone/>
                      </a:pPr>
                      <a:r>
                        <a:rPr lang="en-US" sz="2400" u="none" cap="none" strike="noStrike">
                          <a:latin typeface="Roboto"/>
                          <a:ea typeface="Roboto"/>
                          <a:cs typeface="Roboto"/>
                          <a:sym typeface="Roboto"/>
                        </a:rPr>
                        <a:t>Both Sides: HashClusteredDistribution</a:t>
                      </a:r>
                      <a:endParaRPr sz="2400" u="none" cap="none" strike="noStrike">
                        <a:latin typeface="Roboto"/>
                        <a:ea typeface="Roboto"/>
                        <a:cs typeface="Roboto"/>
                        <a:sym typeface="Roboto"/>
                      </a:endParaRPr>
                    </a:p>
                  </a:txBody>
                  <a:tcPr marT="1649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149860" rtl="0" algn="l">
                        <a:lnSpc>
                          <a:spcPct val="150000"/>
                        </a:lnSpc>
                        <a:spcBef>
                          <a:spcPts val="0"/>
                        </a:spcBef>
                        <a:spcAft>
                          <a:spcPts val="0"/>
                        </a:spcAft>
                        <a:buNone/>
                      </a:pPr>
                      <a:r>
                        <a:rPr lang="en-US" sz="2400" u="none" cap="none" strike="noStrike">
                          <a:latin typeface="Roboto"/>
                          <a:ea typeface="Roboto"/>
                          <a:cs typeface="Roboto"/>
                          <a:sym typeface="Roboto"/>
                        </a:rPr>
                        <a:t>Both Sides: Ordered (asc) by join keys</a:t>
                      </a:r>
                      <a:endParaRPr sz="2400" u="none" cap="none" strike="noStrike">
                        <a:latin typeface="Roboto"/>
                        <a:ea typeface="Roboto"/>
                        <a:cs typeface="Roboto"/>
                        <a:sym typeface="Roboto"/>
                      </a:endParaRPr>
                    </a:p>
                  </a:txBody>
                  <a:tcPr marT="156200"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529590" rtl="0" algn="l">
                        <a:lnSpc>
                          <a:spcPct val="150000"/>
                        </a:lnSpc>
                        <a:spcBef>
                          <a:spcPts val="0"/>
                        </a:spcBef>
                        <a:spcAft>
                          <a:spcPts val="0"/>
                        </a:spcAft>
                        <a:buNone/>
                      </a:pPr>
                      <a:r>
                        <a:rPr lang="en-US" sz="2400" u="none" cap="none" strike="noStrike">
                          <a:latin typeface="Roboto"/>
                          <a:ea typeface="Roboto"/>
                          <a:cs typeface="Roboto"/>
                          <a:sym typeface="Roboto"/>
                        </a:rPr>
                        <a:t>Compare keys of sorted data sets and merges if match.</a:t>
                      </a:r>
                      <a:endParaRPr sz="2400" u="none" cap="none" strike="noStrike">
                        <a:latin typeface="Roboto"/>
                        <a:ea typeface="Roboto"/>
                        <a:cs typeface="Roboto"/>
                        <a:sym typeface="Roboto"/>
                      </a:endParaRPr>
                    </a:p>
                  </a:txBody>
                  <a:tcPr marT="1649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50000"/>
                        </a:lnSpc>
                        <a:spcBef>
                          <a:spcPts val="0"/>
                        </a:spcBef>
                        <a:spcAft>
                          <a:spcPts val="0"/>
                        </a:spcAft>
                        <a:buNone/>
                      </a:pPr>
                      <a:r>
                        <a:rPr b="1" lang="en-US" sz="2400" u="none" cap="none" strike="noStrike">
                          <a:solidFill>
                            <a:srgbClr val="FBAA19"/>
                          </a:solidFill>
                          <a:latin typeface="Roboto"/>
                          <a:ea typeface="Roboto"/>
                          <a:cs typeface="Roboto"/>
                          <a:sym typeface="Roboto"/>
                        </a:rPr>
                        <a:t>O(nlogn)</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r>
              <a:tr h="1356850">
                <a:tc>
                  <a:txBody>
                    <a:bodyPr/>
                    <a:lstStyle/>
                    <a:p>
                      <a:pPr indent="0" lvl="0" marL="109220" marR="0" rtl="0" algn="l">
                        <a:lnSpc>
                          <a:spcPct val="150000"/>
                        </a:lnSpc>
                        <a:spcBef>
                          <a:spcPts val="0"/>
                        </a:spcBef>
                        <a:spcAft>
                          <a:spcPts val="0"/>
                        </a:spcAft>
                        <a:buNone/>
                      </a:pPr>
                      <a:r>
                        <a:rPr lang="en-US" sz="2400" u="none" cap="none" strike="noStrike">
                          <a:latin typeface="Roboto"/>
                          <a:ea typeface="Roboto"/>
                          <a:cs typeface="Roboto"/>
                          <a:sym typeface="Roboto"/>
                        </a:rPr>
                        <a:t>BroadcastNestedLoopJoinExec</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935989" rtl="0" algn="l">
                        <a:lnSpc>
                          <a:spcPct val="150000"/>
                        </a:lnSpc>
                        <a:spcBef>
                          <a:spcPts val="0"/>
                        </a:spcBef>
                        <a:spcAft>
                          <a:spcPts val="0"/>
                        </a:spcAft>
                        <a:buNone/>
                      </a:pPr>
                      <a:r>
                        <a:rPr lang="en-US" sz="2400" u="none" cap="none" strike="noStrike">
                          <a:latin typeface="Roboto"/>
                          <a:ea typeface="Roboto"/>
                          <a:cs typeface="Roboto"/>
                          <a:sym typeface="Roboto"/>
                        </a:rPr>
                        <a:t>One Side: BroadcastDistribution</a:t>
                      </a:r>
                      <a:endParaRPr sz="2400" u="none" cap="none" strike="noStrike">
                        <a:latin typeface="Roboto"/>
                        <a:ea typeface="Roboto"/>
                        <a:cs typeface="Roboto"/>
                        <a:sym typeface="Roboto"/>
                      </a:endParaRPr>
                    </a:p>
                    <a:p>
                      <a:pPr indent="0" lvl="0" marL="109220" marR="0" rtl="0" algn="l">
                        <a:lnSpc>
                          <a:spcPct val="150000"/>
                        </a:lnSpc>
                        <a:spcBef>
                          <a:spcPts val="0"/>
                        </a:spcBef>
                        <a:spcAft>
                          <a:spcPts val="0"/>
                        </a:spcAft>
                        <a:buNone/>
                      </a:pPr>
                      <a:r>
                        <a:rPr lang="en-US" sz="2400" u="none" cap="none" strike="noStrike">
                          <a:latin typeface="Roboto"/>
                          <a:ea typeface="Roboto"/>
                          <a:cs typeface="Roboto"/>
                          <a:sym typeface="Roboto"/>
                        </a:rPr>
                        <a:t>Other: UnspecifiedDistribution</a:t>
                      </a:r>
                      <a:endParaRPr sz="2400" u="none" cap="none" strike="noStrike">
                        <a:latin typeface="Roboto"/>
                        <a:ea typeface="Roboto"/>
                        <a:cs typeface="Roboto"/>
                        <a:sym typeface="Roboto"/>
                      </a:endParaRPr>
                    </a:p>
                  </a:txBody>
                  <a:tcPr marT="1649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50000"/>
                        </a:lnSpc>
                        <a:spcBef>
                          <a:spcPts val="0"/>
                        </a:spcBef>
                        <a:spcAft>
                          <a:spcPts val="0"/>
                        </a:spcAft>
                        <a:buNone/>
                      </a:pPr>
                      <a:r>
                        <a:rPr lang="en-US" sz="2400" u="none" cap="none" strike="noStrike">
                          <a:latin typeface="Roboto"/>
                          <a:ea typeface="Roboto"/>
                          <a:cs typeface="Roboto"/>
                          <a:sym typeface="Roboto"/>
                        </a:rPr>
                        <a:t>None</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565150" rtl="0" algn="just">
                        <a:lnSpc>
                          <a:spcPct val="150000"/>
                        </a:lnSpc>
                        <a:spcBef>
                          <a:spcPts val="0"/>
                        </a:spcBef>
                        <a:spcAft>
                          <a:spcPts val="0"/>
                        </a:spcAft>
                        <a:buNone/>
                      </a:pPr>
                      <a:r>
                        <a:rPr lang="en-US" sz="2400" u="none" cap="none" strike="noStrike">
                          <a:latin typeface="Roboto"/>
                          <a:ea typeface="Roboto"/>
                          <a:cs typeface="Roboto"/>
                          <a:sym typeface="Roboto"/>
                        </a:rPr>
                        <a:t>For each row of [Left/Right] dataset, compare all rows of [Left/Right] data set.</a:t>
                      </a:r>
                      <a:endParaRPr sz="2400" u="none" cap="none" strike="noStrike">
                        <a:latin typeface="Roboto"/>
                        <a:ea typeface="Roboto"/>
                        <a:cs typeface="Roboto"/>
                        <a:sym typeface="Roboto"/>
                      </a:endParaRPr>
                    </a:p>
                  </a:txBody>
                  <a:tcPr marT="156200"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250825" rtl="0" algn="l">
                        <a:lnSpc>
                          <a:spcPct val="150000"/>
                        </a:lnSpc>
                        <a:spcBef>
                          <a:spcPts val="0"/>
                        </a:spcBef>
                        <a:spcAft>
                          <a:spcPts val="0"/>
                        </a:spcAft>
                        <a:buNone/>
                      </a:pPr>
                      <a:r>
                        <a:rPr b="1" lang="en-US" sz="2400" u="none" cap="none" strike="noStrike">
                          <a:solidFill>
                            <a:srgbClr val="1D4956"/>
                          </a:solidFill>
                          <a:latin typeface="Roboto"/>
                          <a:ea typeface="Roboto"/>
                          <a:cs typeface="Roboto"/>
                          <a:sym typeface="Roboto"/>
                        </a:rPr>
                        <a:t>O(n * m), small m</a:t>
                      </a:r>
                      <a:endParaRPr sz="2400" u="none" cap="none" strike="noStrike">
                        <a:latin typeface="Roboto"/>
                        <a:ea typeface="Roboto"/>
                        <a:cs typeface="Roboto"/>
                        <a:sym typeface="Roboto"/>
                      </a:endParaRPr>
                    </a:p>
                  </a:txBody>
                  <a:tcPr marT="1649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r>
              <a:tr h="1004325">
                <a:tc>
                  <a:txBody>
                    <a:bodyPr/>
                    <a:lstStyle/>
                    <a:p>
                      <a:pPr indent="0" lvl="0" marL="109220" marR="0" rtl="0" algn="l">
                        <a:lnSpc>
                          <a:spcPct val="150000"/>
                        </a:lnSpc>
                        <a:spcBef>
                          <a:spcPts val="0"/>
                        </a:spcBef>
                        <a:spcAft>
                          <a:spcPts val="0"/>
                        </a:spcAft>
                        <a:buNone/>
                      </a:pPr>
                      <a:r>
                        <a:rPr lang="en-US" sz="2400" u="none" cap="none" strike="noStrike">
                          <a:latin typeface="Roboto"/>
                          <a:ea typeface="Roboto"/>
                          <a:cs typeface="Roboto"/>
                          <a:sym typeface="Roboto"/>
                        </a:rPr>
                        <a:t>CartesianProductExec</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50000"/>
                        </a:lnSpc>
                        <a:spcBef>
                          <a:spcPts val="0"/>
                        </a:spcBef>
                        <a:spcAft>
                          <a:spcPts val="0"/>
                        </a:spcAft>
                        <a:buNone/>
                      </a:pPr>
                      <a:r>
                        <a:rPr lang="en-US" sz="2400" u="none" cap="none" strike="noStrike">
                          <a:latin typeface="Roboto"/>
                          <a:ea typeface="Roboto"/>
                          <a:cs typeface="Roboto"/>
                          <a:sym typeface="Roboto"/>
                        </a:rPr>
                        <a:t>None</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0" rtl="0" algn="l">
                        <a:lnSpc>
                          <a:spcPct val="150000"/>
                        </a:lnSpc>
                        <a:spcBef>
                          <a:spcPts val="0"/>
                        </a:spcBef>
                        <a:spcAft>
                          <a:spcPts val="0"/>
                        </a:spcAft>
                        <a:buNone/>
                      </a:pPr>
                      <a:r>
                        <a:rPr lang="en-US" sz="2400" u="none" cap="none" strike="noStrike">
                          <a:latin typeface="Roboto"/>
                          <a:ea typeface="Roboto"/>
                          <a:cs typeface="Roboto"/>
                          <a:sym typeface="Roboto"/>
                        </a:rPr>
                        <a:t>None</a:t>
                      </a:r>
                      <a:endParaRPr sz="2400" u="none" cap="none" strike="noStrike">
                        <a:latin typeface="Roboto"/>
                        <a:ea typeface="Roboto"/>
                        <a:cs typeface="Roboto"/>
                        <a:sym typeface="Roboto"/>
                      </a:endParaRPr>
                    </a:p>
                  </a:txBody>
                  <a:tcPr marT="15007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269875" rtl="0" algn="l">
                        <a:lnSpc>
                          <a:spcPct val="150000"/>
                        </a:lnSpc>
                        <a:spcBef>
                          <a:spcPts val="0"/>
                        </a:spcBef>
                        <a:spcAft>
                          <a:spcPts val="0"/>
                        </a:spcAft>
                        <a:buNone/>
                      </a:pPr>
                      <a:r>
                        <a:rPr lang="en-US" sz="2400" u="none" cap="none" strike="noStrike">
                          <a:latin typeface="Roboto"/>
                          <a:ea typeface="Roboto"/>
                          <a:cs typeface="Roboto"/>
                          <a:sym typeface="Roboto"/>
                        </a:rPr>
                        <a:t>Cartesian product/”cross join” + filter</a:t>
                      </a:r>
                      <a:endParaRPr sz="2400" u="none" cap="none" strike="noStrike">
                        <a:latin typeface="Roboto"/>
                        <a:ea typeface="Roboto"/>
                        <a:cs typeface="Roboto"/>
                        <a:sym typeface="Roboto"/>
                      </a:endParaRPr>
                    </a:p>
                  </a:txBody>
                  <a:tcPr marT="1649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c>
                  <a:txBody>
                    <a:bodyPr/>
                    <a:lstStyle/>
                    <a:p>
                      <a:pPr indent="0" lvl="0" marL="109220" marR="184785" rtl="0" algn="l">
                        <a:lnSpc>
                          <a:spcPct val="150000"/>
                        </a:lnSpc>
                        <a:spcBef>
                          <a:spcPts val="0"/>
                        </a:spcBef>
                        <a:spcAft>
                          <a:spcPts val="0"/>
                        </a:spcAft>
                        <a:buNone/>
                      </a:pPr>
                      <a:r>
                        <a:rPr b="1" lang="en-US" sz="2400" u="none" cap="none" strike="noStrike">
                          <a:solidFill>
                            <a:srgbClr val="FF3620"/>
                          </a:solidFill>
                          <a:latin typeface="Roboto"/>
                          <a:ea typeface="Roboto"/>
                          <a:cs typeface="Roboto"/>
                          <a:sym typeface="Roboto"/>
                        </a:rPr>
                        <a:t>O(n* m), bigger m</a:t>
                      </a:r>
                      <a:endParaRPr sz="2400" u="none" cap="none" strike="noStrike">
                        <a:latin typeface="Roboto"/>
                        <a:ea typeface="Roboto"/>
                        <a:cs typeface="Roboto"/>
                        <a:sym typeface="Roboto"/>
                      </a:endParaRPr>
                    </a:p>
                  </a:txBody>
                  <a:tcPr marT="164925" marB="0" marR="0" marL="0">
                    <a:lnL cap="flat" cmpd="sng" w="12700">
                      <a:solidFill>
                        <a:srgbClr val="1B3139"/>
                      </a:solidFill>
                      <a:prstDash val="solid"/>
                      <a:round/>
                      <a:headEnd len="sm" w="sm" type="none"/>
                      <a:tailEnd len="sm" w="sm" type="none"/>
                    </a:lnL>
                    <a:lnR cap="flat" cmpd="sng" w="12700">
                      <a:solidFill>
                        <a:srgbClr val="1B3139"/>
                      </a:solidFill>
                      <a:prstDash val="solid"/>
                      <a:round/>
                      <a:headEnd len="sm" w="sm" type="none"/>
                      <a:tailEnd len="sm" w="sm" type="none"/>
                    </a:lnR>
                    <a:lnT cap="flat" cmpd="sng" w="12700">
                      <a:solidFill>
                        <a:srgbClr val="1B3139"/>
                      </a:solidFill>
                      <a:prstDash val="solid"/>
                      <a:round/>
                      <a:headEnd len="sm" w="sm" type="none"/>
                      <a:tailEnd len="sm" w="sm" type="none"/>
                    </a:lnT>
                    <a:lnB cap="flat" cmpd="sng" w="12700">
                      <a:solidFill>
                        <a:srgbClr val="1B3139"/>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58"/>
          <p:cNvSpPr txBox="1"/>
          <p:nvPr>
            <p:ph type="title"/>
          </p:nvPr>
        </p:nvSpPr>
        <p:spPr>
          <a:xfrm>
            <a:off x="924014" y="-155621"/>
            <a:ext cx="20129230" cy="1723249"/>
          </a:xfrm>
          <a:prstGeom prst="rect">
            <a:avLst/>
          </a:prstGeom>
          <a:noFill/>
          <a:ln>
            <a:noFill/>
          </a:ln>
        </p:spPr>
        <p:txBody>
          <a:bodyPr anchorCtr="0" anchor="ctr" bIns="0" lIns="0" spcFirstLastPara="1" rIns="0" wrap="square" tIns="218125">
            <a:spAutoFit/>
          </a:bodyPr>
          <a:lstStyle/>
          <a:p>
            <a:pPr indent="0" lvl="0" marL="16579" marR="6980" rtl="0" algn="l">
              <a:lnSpc>
                <a:spcPct val="100000"/>
              </a:lnSpc>
              <a:spcBef>
                <a:spcPts val="137"/>
              </a:spcBef>
              <a:spcAft>
                <a:spcPts val="0"/>
              </a:spcAft>
              <a:buClr>
                <a:srgbClr val="3F3F3F"/>
              </a:buClr>
              <a:buSzPts val="4400"/>
              <a:buNone/>
            </a:pPr>
            <a:r>
              <a:rPr lang="en-US" sz="4800">
                <a:latin typeface="Roboto"/>
                <a:ea typeface="Roboto"/>
                <a:cs typeface="Roboto"/>
                <a:sym typeface="Roboto"/>
              </a:rPr>
              <a:t>Join Strategy</a:t>
            </a:r>
            <a:endParaRPr/>
          </a:p>
          <a:p>
            <a:pPr indent="0" lvl="0" marL="16579" marR="6980" rtl="0" algn="l">
              <a:lnSpc>
                <a:spcPct val="100000"/>
              </a:lnSpc>
              <a:spcBef>
                <a:spcPts val="137"/>
              </a:spcBef>
              <a:spcAft>
                <a:spcPts val="0"/>
              </a:spcAft>
              <a:buClr>
                <a:srgbClr val="3F3F3F"/>
              </a:buClr>
              <a:buSzPts val="4400"/>
              <a:buNone/>
            </a:pPr>
            <a:r>
              <a:rPr lang="en-US" sz="4800">
                <a:latin typeface="Roboto"/>
                <a:ea typeface="Roboto"/>
                <a:cs typeface="Roboto"/>
                <a:sym typeface="Roboto"/>
              </a:rPr>
              <a:t>How does Catalyst choose what join?</a:t>
            </a:r>
            <a:endParaRPr/>
          </a:p>
        </p:txBody>
      </p:sp>
      <p:sp>
        <p:nvSpPr>
          <p:cNvPr id="893" name="Google Shape;893;p58"/>
          <p:cNvSpPr txBox="1"/>
          <p:nvPr/>
        </p:nvSpPr>
        <p:spPr>
          <a:xfrm>
            <a:off x="3581191" y="4614612"/>
            <a:ext cx="2292251" cy="955828"/>
          </a:xfrm>
          <a:prstGeom prst="rect">
            <a:avLst/>
          </a:prstGeom>
          <a:solidFill>
            <a:srgbClr val="1B3139"/>
          </a:solidFill>
          <a:ln>
            <a:noFill/>
          </a:ln>
        </p:spPr>
        <p:txBody>
          <a:bodyPr anchorCtr="0" anchor="t" bIns="0" lIns="0" spcFirstLastPara="1" rIns="0" wrap="square" tIns="192825">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0" lvl="0" marL="540983" marR="0" rtl="0" algn="l">
              <a:spcBef>
                <a:spcPts val="0"/>
              </a:spcBef>
              <a:spcAft>
                <a:spcPts val="0"/>
              </a:spcAft>
              <a:buNone/>
            </a:pPr>
            <a:r>
              <a:rPr lang="en-US" sz="2473">
                <a:solidFill>
                  <a:srgbClr val="FFFFFF"/>
                </a:solidFill>
                <a:latin typeface="Calibri"/>
                <a:ea typeface="Calibri"/>
                <a:cs typeface="Calibri"/>
                <a:sym typeface="Calibri"/>
              </a:rPr>
              <a:t>equiJoin?</a:t>
            </a:r>
            <a:endParaRPr sz="2473">
              <a:solidFill>
                <a:schemeClr val="dk1"/>
              </a:solidFill>
              <a:latin typeface="Calibri"/>
              <a:ea typeface="Calibri"/>
              <a:cs typeface="Calibri"/>
              <a:sym typeface="Calibri"/>
            </a:endParaRPr>
          </a:p>
        </p:txBody>
      </p:sp>
      <p:sp>
        <p:nvSpPr>
          <p:cNvPr id="894" name="Google Shape;894;p58"/>
          <p:cNvSpPr/>
          <p:nvPr/>
        </p:nvSpPr>
        <p:spPr>
          <a:xfrm>
            <a:off x="5876086" y="3824467"/>
            <a:ext cx="2040078" cy="3109853"/>
          </a:xfrm>
          <a:custGeom>
            <a:rect b="b" l="l" r="r" t="t"/>
            <a:pathLst>
              <a:path extrusionOk="0" h="2263140" w="1484629">
                <a:moveTo>
                  <a:pt x="1484528" y="0"/>
                </a:moveTo>
                <a:lnTo>
                  <a:pt x="1335278" y="35229"/>
                </a:lnTo>
                <a:lnTo>
                  <a:pt x="1364564" y="70332"/>
                </a:lnTo>
                <a:lnTo>
                  <a:pt x="0" y="1208976"/>
                </a:lnTo>
                <a:lnTo>
                  <a:pt x="14554" y="1226426"/>
                </a:lnTo>
                <a:lnTo>
                  <a:pt x="1384" y="1245108"/>
                </a:lnTo>
                <a:lnTo>
                  <a:pt x="1359166" y="2202510"/>
                </a:lnTo>
                <a:lnTo>
                  <a:pt x="1332814" y="2239873"/>
                </a:lnTo>
                <a:lnTo>
                  <a:pt x="1484439" y="2262860"/>
                </a:lnTo>
                <a:lnTo>
                  <a:pt x="1459090" y="2215680"/>
                </a:lnTo>
                <a:lnTo>
                  <a:pt x="1411859" y="2127770"/>
                </a:lnTo>
                <a:lnTo>
                  <a:pt x="1385519" y="2165146"/>
                </a:lnTo>
                <a:lnTo>
                  <a:pt x="52171" y="1224991"/>
                </a:lnTo>
                <a:lnTo>
                  <a:pt x="1393863" y="105435"/>
                </a:lnTo>
                <a:lnTo>
                  <a:pt x="1423149" y="140538"/>
                </a:lnTo>
                <a:lnTo>
                  <a:pt x="1460207" y="55676"/>
                </a:lnTo>
                <a:lnTo>
                  <a:pt x="1484528" y="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895" name="Google Shape;895;p58"/>
          <p:cNvSpPr txBox="1"/>
          <p:nvPr/>
        </p:nvSpPr>
        <p:spPr>
          <a:xfrm>
            <a:off x="7978963" y="3106804"/>
            <a:ext cx="2292251" cy="1148136"/>
          </a:xfrm>
          <a:prstGeom prst="rect">
            <a:avLst/>
          </a:prstGeom>
          <a:solidFill>
            <a:srgbClr val="1B3139"/>
          </a:solidFill>
          <a:ln>
            <a:noFill/>
          </a:ln>
        </p:spPr>
        <p:txBody>
          <a:bodyPr anchorCtr="0" anchor="t" bIns="0" lIns="0" spcFirstLastPara="1" rIns="0" wrap="square" tIns="23550">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374324" lvl="0" marL="590719" marR="206795" rtl="0" algn="l">
              <a:lnSpc>
                <a:spcPct val="117226"/>
              </a:lnSpc>
              <a:spcBef>
                <a:spcPts val="0"/>
              </a:spcBef>
              <a:spcAft>
                <a:spcPts val="0"/>
              </a:spcAft>
              <a:buNone/>
            </a:pPr>
            <a:r>
              <a:rPr lang="en-US" sz="2473">
                <a:solidFill>
                  <a:srgbClr val="FFFFFF"/>
                </a:solidFill>
                <a:latin typeface="Calibri"/>
                <a:ea typeface="Calibri"/>
                <a:cs typeface="Calibri"/>
                <a:sym typeface="Calibri"/>
              </a:rPr>
              <a:t>One side small enough?</a:t>
            </a:r>
            <a:endParaRPr sz="2473">
              <a:solidFill>
                <a:schemeClr val="dk1"/>
              </a:solidFill>
              <a:latin typeface="Calibri"/>
              <a:ea typeface="Calibri"/>
              <a:cs typeface="Calibri"/>
              <a:sym typeface="Calibri"/>
            </a:endParaRPr>
          </a:p>
        </p:txBody>
      </p:sp>
      <p:sp>
        <p:nvSpPr>
          <p:cNvPr id="896" name="Google Shape;896;p58"/>
          <p:cNvSpPr txBox="1"/>
          <p:nvPr/>
        </p:nvSpPr>
        <p:spPr>
          <a:xfrm>
            <a:off x="7938893" y="6132809"/>
            <a:ext cx="2292251" cy="1153423"/>
          </a:xfrm>
          <a:prstGeom prst="rect">
            <a:avLst/>
          </a:prstGeom>
          <a:solidFill>
            <a:srgbClr val="1B3139"/>
          </a:solidFill>
          <a:ln>
            <a:noFill/>
          </a:ln>
        </p:spPr>
        <p:txBody>
          <a:bodyPr anchorCtr="0" anchor="t" bIns="0" lIns="0" spcFirstLastPara="1" rIns="0" wrap="square" tIns="28775">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374324" lvl="0" marL="590719" marR="206795" rtl="0" algn="l">
              <a:lnSpc>
                <a:spcPct val="116134"/>
              </a:lnSpc>
              <a:spcBef>
                <a:spcPts val="0"/>
              </a:spcBef>
              <a:spcAft>
                <a:spcPts val="0"/>
              </a:spcAft>
              <a:buNone/>
            </a:pPr>
            <a:r>
              <a:rPr lang="en-US" sz="2473">
                <a:solidFill>
                  <a:srgbClr val="FFFFFF"/>
                </a:solidFill>
                <a:latin typeface="Calibri"/>
                <a:ea typeface="Calibri"/>
                <a:cs typeface="Calibri"/>
                <a:sym typeface="Calibri"/>
              </a:rPr>
              <a:t>One side small enough?</a:t>
            </a:r>
            <a:endParaRPr sz="2473">
              <a:solidFill>
                <a:schemeClr val="dk1"/>
              </a:solidFill>
              <a:latin typeface="Calibri"/>
              <a:ea typeface="Calibri"/>
              <a:cs typeface="Calibri"/>
              <a:sym typeface="Calibri"/>
            </a:endParaRPr>
          </a:p>
        </p:txBody>
      </p:sp>
      <p:sp>
        <p:nvSpPr>
          <p:cNvPr id="897" name="Google Shape;897;p58"/>
          <p:cNvSpPr/>
          <p:nvPr/>
        </p:nvSpPr>
        <p:spPr>
          <a:xfrm>
            <a:off x="10270849" y="3771665"/>
            <a:ext cx="1724206" cy="188476"/>
          </a:xfrm>
          <a:custGeom>
            <a:rect b="b" l="l" r="r" t="t"/>
            <a:pathLst>
              <a:path extrusionOk="0" h="137160" w="1254759">
                <a:moveTo>
                  <a:pt x="1117439" y="0"/>
                </a:moveTo>
                <a:lnTo>
                  <a:pt x="1117439" y="137160"/>
                </a:lnTo>
                <a:lnTo>
                  <a:pt x="1208879" y="91439"/>
                </a:lnTo>
                <a:lnTo>
                  <a:pt x="1140301" y="91439"/>
                </a:lnTo>
                <a:lnTo>
                  <a:pt x="1140301" y="45720"/>
                </a:lnTo>
                <a:lnTo>
                  <a:pt x="1208879" y="45720"/>
                </a:lnTo>
                <a:lnTo>
                  <a:pt x="1117439" y="0"/>
                </a:lnTo>
                <a:close/>
              </a:path>
              <a:path extrusionOk="0" h="137160" w="1254759">
                <a:moveTo>
                  <a:pt x="1117439" y="45720"/>
                </a:moveTo>
                <a:lnTo>
                  <a:pt x="0" y="45720"/>
                </a:lnTo>
                <a:lnTo>
                  <a:pt x="0" y="91439"/>
                </a:lnTo>
                <a:lnTo>
                  <a:pt x="1117439" y="91439"/>
                </a:lnTo>
                <a:lnTo>
                  <a:pt x="1117439" y="45720"/>
                </a:lnTo>
                <a:close/>
              </a:path>
              <a:path extrusionOk="0" h="137160" w="1254759">
                <a:moveTo>
                  <a:pt x="1208879" y="45720"/>
                </a:moveTo>
                <a:lnTo>
                  <a:pt x="1140301" y="45720"/>
                </a:lnTo>
                <a:lnTo>
                  <a:pt x="1140301" y="91439"/>
                </a:lnTo>
                <a:lnTo>
                  <a:pt x="1208879" y="91439"/>
                </a:lnTo>
                <a:lnTo>
                  <a:pt x="1254599" y="68579"/>
                </a:lnTo>
                <a:lnTo>
                  <a:pt x="1208879" y="4572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898" name="Google Shape;898;p58"/>
          <p:cNvSpPr/>
          <p:nvPr/>
        </p:nvSpPr>
        <p:spPr>
          <a:xfrm>
            <a:off x="10248712" y="6797670"/>
            <a:ext cx="1724206" cy="188476"/>
          </a:xfrm>
          <a:custGeom>
            <a:rect b="b" l="l" r="r" t="t"/>
            <a:pathLst>
              <a:path extrusionOk="0" h="137160" w="1254759">
                <a:moveTo>
                  <a:pt x="1117441" y="0"/>
                </a:moveTo>
                <a:lnTo>
                  <a:pt x="1117439" y="137159"/>
                </a:lnTo>
                <a:lnTo>
                  <a:pt x="1208879" y="91439"/>
                </a:lnTo>
                <a:lnTo>
                  <a:pt x="1140301" y="91439"/>
                </a:lnTo>
                <a:lnTo>
                  <a:pt x="1140301" y="45719"/>
                </a:lnTo>
                <a:lnTo>
                  <a:pt x="1208880" y="45719"/>
                </a:lnTo>
                <a:lnTo>
                  <a:pt x="1117441" y="0"/>
                </a:lnTo>
                <a:close/>
              </a:path>
              <a:path extrusionOk="0" h="137160" w="1254759">
                <a:moveTo>
                  <a:pt x="1117440" y="45719"/>
                </a:moveTo>
                <a:lnTo>
                  <a:pt x="0" y="45719"/>
                </a:lnTo>
                <a:lnTo>
                  <a:pt x="0" y="91439"/>
                </a:lnTo>
                <a:lnTo>
                  <a:pt x="1117440" y="91439"/>
                </a:lnTo>
                <a:lnTo>
                  <a:pt x="1117440" y="45719"/>
                </a:lnTo>
                <a:close/>
              </a:path>
              <a:path extrusionOk="0" h="137160" w="1254759">
                <a:moveTo>
                  <a:pt x="1208880" y="45719"/>
                </a:moveTo>
                <a:lnTo>
                  <a:pt x="1140301" y="45719"/>
                </a:lnTo>
                <a:lnTo>
                  <a:pt x="1140301" y="91439"/>
                </a:lnTo>
                <a:lnTo>
                  <a:pt x="1208879" y="91439"/>
                </a:lnTo>
                <a:lnTo>
                  <a:pt x="1254599" y="68579"/>
                </a:lnTo>
                <a:lnTo>
                  <a:pt x="1208880" y="45719"/>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899" name="Google Shape;899;p58"/>
          <p:cNvSpPr txBox="1"/>
          <p:nvPr/>
        </p:nvSpPr>
        <p:spPr>
          <a:xfrm>
            <a:off x="11975170" y="6132809"/>
            <a:ext cx="2292251" cy="957590"/>
          </a:xfrm>
          <a:prstGeom prst="rect">
            <a:avLst/>
          </a:prstGeom>
          <a:solidFill>
            <a:srgbClr val="1B3139"/>
          </a:solidFill>
          <a:ln>
            <a:noFill/>
          </a:ln>
        </p:spPr>
        <p:txBody>
          <a:bodyPr anchorCtr="0" anchor="t" bIns="0" lIns="0" spcFirstLastPara="1" rIns="0" wrap="square" tIns="194575">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0" lvl="0" marL="462453" marR="0" rtl="0" algn="l">
              <a:spcBef>
                <a:spcPts val="0"/>
              </a:spcBef>
              <a:spcAft>
                <a:spcPts val="0"/>
              </a:spcAft>
              <a:buNone/>
            </a:pPr>
            <a:r>
              <a:rPr lang="en-US" sz="2473">
                <a:solidFill>
                  <a:srgbClr val="FFFFFF"/>
                </a:solidFill>
                <a:latin typeface="Calibri"/>
                <a:ea typeface="Calibri"/>
                <a:cs typeface="Calibri"/>
                <a:sym typeface="Calibri"/>
              </a:rPr>
              <a:t>inner join?</a:t>
            </a:r>
            <a:endParaRPr sz="2473">
              <a:solidFill>
                <a:schemeClr val="dk1"/>
              </a:solidFill>
              <a:latin typeface="Calibri"/>
              <a:ea typeface="Calibri"/>
              <a:cs typeface="Calibri"/>
              <a:sym typeface="Calibri"/>
            </a:endParaRPr>
          </a:p>
        </p:txBody>
      </p:sp>
      <p:sp>
        <p:nvSpPr>
          <p:cNvPr id="900" name="Google Shape;900;p58"/>
          <p:cNvSpPr/>
          <p:nvPr/>
        </p:nvSpPr>
        <p:spPr>
          <a:xfrm>
            <a:off x="14286763" y="6797670"/>
            <a:ext cx="1724206" cy="188476"/>
          </a:xfrm>
          <a:custGeom>
            <a:rect b="b" l="l" r="r" t="t"/>
            <a:pathLst>
              <a:path extrusionOk="0" h="137160" w="1254759">
                <a:moveTo>
                  <a:pt x="1117439" y="0"/>
                </a:moveTo>
                <a:lnTo>
                  <a:pt x="1117439" y="137159"/>
                </a:lnTo>
                <a:lnTo>
                  <a:pt x="1208879" y="91439"/>
                </a:lnTo>
                <a:lnTo>
                  <a:pt x="1140301" y="91439"/>
                </a:lnTo>
                <a:lnTo>
                  <a:pt x="1140301" y="45719"/>
                </a:lnTo>
                <a:lnTo>
                  <a:pt x="1208879" y="45719"/>
                </a:lnTo>
                <a:lnTo>
                  <a:pt x="1117439" y="0"/>
                </a:lnTo>
                <a:close/>
              </a:path>
              <a:path extrusionOk="0" h="137160" w="1254759">
                <a:moveTo>
                  <a:pt x="1117439" y="45719"/>
                </a:moveTo>
                <a:lnTo>
                  <a:pt x="0" y="45719"/>
                </a:lnTo>
                <a:lnTo>
                  <a:pt x="0" y="91439"/>
                </a:lnTo>
                <a:lnTo>
                  <a:pt x="1117439" y="91439"/>
                </a:lnTo>
                <a:lnTo>
                  <a:pt x="1117439" y="45719"/>
                </a:lnTo>
                <a:close/>
              </a:path>
              <a:path extrusionOk="0" h="137160" w="1254759">
                <a:moveTo>
                  <a:pt x="1208879" y="45719"/>
                </a:moveTo>
                <a:lnTo>
                  <a:pt x="1140301" y="45719"/>
                </a:lnTo>
                <a:lnTo>
                  <a:pt x="1140301" y="91439"/>
                </a:lnTo>
                <a:lnTo>
                  <a:pt x="1208879" y="91439"/>
                </a:lnTo>
                <a:lnTo>
                  <a:pt x="1254599" y="68579"/>
                </a:lnTo>
                <a:lnTo>
                  <a:pt x="1208879" y="45719"/>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01" name="Google Shape;901;p58"/>
          <p:cNvSpPr/>
          <p:nvPr/>
        </p:nvSpPr>
        <p:spPr>
          <a:xfrm>
            <a:off x="8990600" y="1382819"/>
            <a:ext cx="188476" cy="1724206"/>
          </a:xfrm>
          <a:custGeom>
            <a:rect b="b" l="l" r="r" t="t"/>
            <a:pathLst>
              <a:path extrusionOk="0" h="1254760" w="137159">
                <a:moveTo>
                  <a:pt x="91440" y="114300"/>
                </a:moveTo>
                <a:lnTo>
                  <a:pt x="45720" y="114300"/>
                </a:lnTo>
                <a:lnTo>
                  <a:pt x="45718" y="1254599"/>
                </a:lnTo>
                <a:lnTo>
                  <a:pt x="91438" y="1254599"/>
                </a:lnTo>
                <a:lnTo>
                  <a:pt x="91440" y="114300"/>
                </a:lnTo>
                <a:close/>
              </a:path>
              <a:path extrusionOk="0" h="1254760" w="137159">
                <a:moveTo>
                  <a:pt x="68579" y="0"/>
                </a:moveTo>
                <a:lnTo>
                  <a:pt x="0" y="137160"/>
                </a:lnTo>
                <a:lnTo>
                  <a:pt x="45719" y="137160"/>
                </a:lnTo>
                <a:lnTo>
                  <a:pt x="45720" y="114300"/>
                </a:lnTo>
                <a:lnTo>
                  <a:pt x="125729" y="114300"/>
                </a:lnTo>
                <a:lnTo>
                  <a:pt x="68579" y="0"/>
                </a:lnTo>
                <a:close/>
              </a:path>
              <a:path extrusionOk="0" h="1254760" w="137159">
                <a:moveTo>
                  <a:pt x="125729" y="114300"/>
                </a:moveTo>
                <a:lnTo>
                  <a:pt x="91440" y="114300"/>
                </a:lnTo>
                <a:lnTo>
                  <a:pt x="91439" y="137160"/>
                </a:lnTo>
                <a:lnTo>
                  <a:pt x="137159" y="137160"/>
                </a:lnTo>
                <a:lnTo>
                  <a:pt x="125729" y="11430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02" name="Google Shape;902;p58"/>
          <p:cNvSpPr txBox="1"/>
          <p:nvPr/>
        </p:nvSpPr>
        <p:spPr>
          <a:xfrm>
            <a:off x="5029353" y="161723"/>
            <a:ext cx="8089569" cy="756285"/>
          </a:xfrm>
          <a:prstGeom prst="rect">
            <a:avLst/>
          </a:prstGeom>
          <a:noFill/>
          <a:ln>
            <a:noFill/>
          </a:ln>
        </p:spPr>
        <p:txBody>
          <a:bodyPr anchorCtr="0" anchor="t" bIns="0" lIns="0" spcFirstLastPara="1" rIns="0" wrap="square" tIns="17450">
            <a:spAutoFit/>
          </a:bodyPr>
          <a:lstStyle/>
          <a:p>
            <a:pPr indent="0" lvl="0" marL="16579" marR="6980" rtl="0" algn="ctr">
              <a:spcBef>
                <a:spcPts val="0"/>
              </a:spcBef>
              <a:spcAft>
                <a:spcPts val="0"/>
              </a:spcAft>
              <a:buNone/>
            </a:pPr>
            <a:r>
              <a:rPr b="1" lang="en-US" sz="4800">
                <a:solidFill>
                  <a:srgbClr val="3F3F3F"/>
                </a:solidFill>
                <a:latin typeface="Roboto"/>
                <a:ea typeface="Roboto"/>
                <a:cs typeface="Roboto"/>
                <a:sym typeface="Roboto"/>
              </a:rPr>
              <a:t>:Broadcast Hash Join Exec</a:t>
            </a:r>
            <a:endParaRPr/>
          </a:p>
        </p:txBody>
      </p:sp>
      <p:sp>
        <p:nvSpPr>
          <p:cNvPr id="903" name="Google Shape;903;p58"/>
          <p:cNvSpPr txBox="1"/>
          <p:nvPr/>
        </p:nvSpPr>
        <p:spPr>
          <a:xfrm>
            <a:off x="12106018" y="3568875"/>
            <a:ext cx="2794854"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Consolas"/>
                <a:ea typeface="Consolas"/>
                <a:cs typeface="Consolas"/>
                <a:sym typeface="Consolas"/>
              </a:rPr>
              <a:t>SortMergeJoinExec</a:t>
            </a:r>
            <a:endParaRPr sz="2336">
              <a:solidFill>
                <a:schemeClr val="dk1"/>
              </a:solidFill>
              <a:latin typeface="Consolas"/>
              <a:ea typeface="Consolas"/>
              <a:cs typeface="Consolas"/>
              <a:sym typeface="Consolas"/>
            </a:endParaRPr>
          </a:p>
        </p:txBody>
      </p:sp>
      <p:sp>
        <p:nvSpPr>
          <p:cNvPr id="904" name="Google Shape;904;p58"/>
          <p:cNvSpPr txBox="1"/>
          <p:nvPr/>
        </p:nvSpPr>
        <p:spPr>
          <a:xfrm>
            <a:off x="6853304" y="9457700"/>
            <a:ext cx="4417841"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Consolas"/>
                <a:ea typeface="Consolas"/>
                <a:cs typeface="Consolas"/>
                <a:sym typeface="Consolas"/>
              </a:rPr>
              <a:t>BroadcastNestedLoopJoinExec</a:t>
            </a:r>
            <a:endParaRPr sz="2336">
              <a:solidFill>
                <a:schemeClr val="dk1"/>
              </a:solidFill>
              <a:latin typeface="Consolas"/>
              <a:ea typeface="Consolas"/>
              <a:cs typeface="Consolas"/>
              <a:sym typeface="Consolas"/>
            </a:endParaRPr>
          </a:p>
        </p:txBody>
      </p:sp>
      <p:sp>
        <p:nvSpPr>
          <p:cNvPr id="905" name="Google Shape;905;p58"/>
          <p:cNvSpPr/>
          <p:nvPr/>
        </p:nvSpPr>
        <p:spPr>
          <a:xfrm>
            <a:off x="9030667" y="7651004"/>
            <a:ext cx="188476" cy="1724206"/>
          </a:xfrm>
          <a:custGeom>
            <a:rect b="b" l="l" r="r" t="t"/>
            <a:pathLst>
              <a:path extrusionOk="0" h="1254759" w="137159">
                <a:moveTo>
                  <a:pt x="45718" y="1117439"/>
                </a:moveTo>
                <a:lnTo>
                  <a:pt x="0" y="1117439"/>
                </a:lnTo>
                <a:lnTo>
                  <a:pt x="68578" y="1254599"/>
                </a:lnTo>
                <a:lnTo>
                  <a:pt x="125729" y="1140299"/>
                </a:lnTo>
                <a:lnTo>
                  <a:pt x="45718" y="1140299"/>
                </a:lnTo>
                <a:lnTo>
                  <a:pt x="45718" y="1117439"/>
                </a:lnTo>
                <a:close/>
              </a:path>
              <a:path extrusionOk="0" h="1254759" w="137159">
                <a:moveTo>
                  <a:pt x="91439" y="0"/>
                </a:moveTo>
                <a:lnTo>
                  <a:pt x="45719" y="0"/>
                </a:lnTo>
                <a:lnTo>
                  <a:pt x="45718" y="1140299"/>
                </a:lnTo>
                <a:lnTo>
                  <a:pt x="91438" y="1140299"/>
                </a:lnTo>
                <a:lnTo>
                  <a:pt x="91439" y="0"/>
                </a:lnTo>
                <a:close/>
              </a:path>
              <a:path extrusionOk="0" h="1254759" w="137159">
                <a:moveTo>
                  <a:pt x="137159" y="1117439"/>
                </a:moveTo>
                <a:lnTo>
                  <a:pt x="91438" y="1117439"/>
                </a:lnTo>
                <a:lnTo>
                  <a:pt x="91438" y="1140299"/>
                </a:lnTo>
                <a:lnTo>
                  <a:pt x="125729" y="1140299"/>
                </a:lnTo>
                <a:lnTo>
                  <a:pt x="137159" y="1117439"/>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06" name="Google Shape;906;p58"/>
          <p:cNvSpPr/>
          <p:nvPr/>
        </p:nvSpPr>
        <p:spPr>
          <a:xfrm>
            <a:off x="13026877" y="7651004"/>
            <a:ext cx="188476" cy="1724206"/>
          </a:xfrm>
          <a:custGeom>
            <a:rect b="b" l="l" r="r" t="t"/>
            <a:pathLst>
              <a:path extrusionOk="0" h="1254759" w="137159">
                <a:moveTo>
                  <a:pt x="45719" y="1117439"/>
                </a:moveTo>
                <a:lnTo>
                  <a:pt x="0" y="1117439"/>
                </a:lnTo>
                <a:lnTo>
                  <a:pt x="68579" y="1254599"/>
                </a:lnTo>
                <a:lnTo>
                  <a:pt x="125729" y="1140299"/>
                </a:lnTo>
                <a:lnTo>
                  <a:pt x="45719" y="1140299"/>
                </a:lnTo>
                <a:lnTo>
                  <a:pt x="45719" y="1117439"/>
                </a:lnTo>
                <a:close/>
              </a:path>
              <a:path extrusionOk="0" h="1254759" w="137159">
                <a:moveTo>
                  <a:pt x="91440" y="0"/>
                </a:moveTo>
                <a:lnTo>
                  <a:pt x="45720" y="0"/>
                </a:lnTo>
                <a:lnTo>
                  <a:pt x="45719" y="1140299"/>
                </a:lnTo>
                <a:lnTo>
                  <a:pt x="91439" y="1140299"/>
                </a:lnTo>
                <a:lnTo>
                  <a:pt x="91440" y="0"/>
                </a:lnTo>
                <a:close/>
              </a:path>
              <a:path extrusionOk="0" h="1254759" w="137159">
                <a:moveTo>
                  <a:pt x="137159" y="1117439"/>
                </a:moveTo>
                <a:lnTo>
                  <a:pt x="91439" y="1117439"/>
                </a:lnTo>
                <a:lnTo>
                  <a:pt x="91439" y="1140299"/>
                </a:lnTo>
                <a:lnTo>
                  <a:pt x="125729" y="1140299"/>
                </a:lnTo>
                <a:lnTo>
                  <a:pt x="137159" y="1117439"/>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07" name="Google Shape;907;p58"/>
          <p:cNvSpPr txBox="1"/>
          <p:nvPr/>
        </p:nvSpPr>
        <p:spPr>
          <a:xfrm>
            <a:off x="12000033" y="9457700"/>
            <a:ext cx="3281750"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Consolas"/>
                <a:ea typeface="Consolas"/>
                <a:cs typeface="Consolas"/>
                <a:sym typeface="Consolas"/>
              </a:rPr>
              <a:t>CartesianProductExec</a:t>
            </a:r>
            <a:endParaRPr sz="2336">
              <a:solidFill>
                <a:schemeClr val="dk1"/>
              </a:solidFill>
              <a:latin typeface="Consolas"/>
              <a:ea typeface="Consolas"/>
              <a:cs typeface="Consolas"/>
              <a:sym typeface="Consolas"/>
            </a:endParaRPr>
          </a:p>
        </p:txBody>
      </p:sp>
      <p:sp>
        <p:nvSpPr>
          <p:cNvPr id="908" name="Google Shape;908;p58"/>
          <p:cNvSpPr txBox="1"/>
          <p:nvPr/>
        </p:nvSpPr>
        <p:spPr>
          <a:xfrm>
            <a:off x="15203726" y="5637443"/>
            <a:ext cx="4755527" cy="1655068"/>
          </a:xfrm>
          <a:prstGeom prst="rect">
            <a:avLst/>
          </a:prstGeom>
          <a:noFill/>
          <a:ln cap="flat" cmpd="sng" w="45700">
            <a:solidFill>
              <a:srgbClr val="FF0000"/>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2336">
              <a:solidFill>
                <a:schemeClr val="dk1"/>
              </a:solidFill>
              <a:latin typeface="Times New Roman"/>
              <a:ea typeface="Times New Roman"/>
              <a:cs typeface="Times New Roman"/>
              <a:sym typeface="Times New Roman"/>
            </a:endParaRPr>
          </a:p>
          <a:p>
            <a:pPr indent="0" lvl="0" marL="0" marR="0" rtl="0" algn="l">
              <a:spcBef>
                <a:spcPts val="1937"/>
              </a:spcBef>
              <a:spcAft>
                <a:spcPts val="0"/>
              </a:spcAft>
              <a:buNone/>
            </a:pPr>
            <a:r>
              <a:t/>
            </a:r>
            <a:endParaRPr sz="2336">
              <a:solidFill>
                <a:schemeClr val="dk1"/>
              </a:solidFill>
              <a:latin typeface="Times New Roman"/>
              <a:ea typeface="Times New Roman"/>
              <a:cs typeface="Times New Roman"/>
              <a:sym typeface="Times New Roman"/>
            </a:endParaRPr>
          </a:p>
          <a:p>
            <a:pPr indent="0" lvl="0" marL="1247752" marR="1061025" rtl="0" algn="l">
              <a:lnSpc>
                <a:spcPct val="116994"/>
              </a:lnSpc>
              <a:spcBef>
                <a:spcPts val="0"/>
              </a:spcBef>
              <a:spcAft>
                <a:spcPts val="0"/>
              </a:spcAft>
              <a:buNone/>
            </a:pPr>
            <a:r>
              <a:rPr lang="en-US" sz="2336">
                <a:solidFill>
                  <a:schemeClr val="dk1"/>
                </a:solidFill>
                <a:latin typeface="Consolas"/>
                <a:ea typeface="Consolas"/>
                <a:cs typeface="Consolas"/>
                <a:sym typeface="Consolas"/>
              </a:rPr>
              <a:t>BroadcastNested LoopJoinExec</a:t>
            </a:r>
            <a:endParaRPr sz="2336">
              <a:solidFill>
                <a:schemeClr val="dk1"/>
              </a:solidFill>
              <a:latin typeface="Consolas"/>
              <a:ea typeface="Consolas"/>
              <a:cs typeface="Consolas"/>
              <a:sym typeface="Consolas"/>
            </a:endParaRPr>
          </a:p>
        </p:txBody>
      </p:sp>
      <p:sp>
        <p:nvSpPr>
          <p:cNvPr id="909" name="Google Shape;909;p58"/>
          <p:cNvSpPr txBox="1"/>
          <p:nvPr/>
        </p:nvSpPr>
        <p:spPr>
          <a:xfrm>
            <a:off x="16376738" y="5135318"/>
            <a:ext cx="2500796"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b="1" lang="en-US" sz="2336">
                <a:solidFill>
                  <a:srgbClr val="FF0000"/>
                </a:solidFill>
                <a:latin typeface="Tahoma"/>
                <a:ea typeface="Tahoma"/>
                <a:cs typeface="Tahoma"/>
                <a:sym typeface="Tahoma"/>
              </a:rPr>
              <a:t>Danger Zone (OOM)</a:t>
            </a:r>
            <a:endParaRPr sz="2336">
              <a:solidFill>
                <a:schemeClr val="dk1"/>
              </a:solidFill>
              <a:latin typeface="Tahoma"/>
              <a:ea typeface="Tahoma"/>
              <a:cs typeface="Tahoma"/>
              <a:sym typeface="Tahoma"/>
            </a:endParaRPr>
          </a:p>
        </p:txBody>
      </p:sp>
      <p:sp>
        <p:nvSpPr>
          <p:cNvPr id="910" name="Google Shape;910;p58"/>
          <p:cNvSpPr txBox="1"/>
          <p:nvPr/>
        </p:nvSpPr>
        <p:spPr>
          <a:xfrm>
            <a:off x="6519307" y="6140523"/>
            <a:ext cx="394403"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Tahoma"/>
                <a:ea typeface="Tahoma"/>
                <a:cs typeface="Tahoma"/>
                <a:sym typeface="Tahoma"/>
              </a:rPr>
              <a:t>No</a:t>
            </a:r>
            <a:endParaRPr sz="2336">
              <a:solidFill>
                <a:schemeClr val="dk1"/>
              </a:solidFill>
              <a:latin typeface="Tahoma"/>
              <a:ea typeface="Tahoma"/>
              <a:cs typeface="Tahoma"/>
              <a:sym typeface="Tahoma"/>
            </a:endParaRPr>
          </a:p>
        </p:txBody>
      </p:sp>
      <p:sp>
        <p:nvSpPr>
          <p:cNvPr id="911" name="Google Shape;911;p58"/>
          <p:cNvSpPr txBox="1"/>
          <p:nvPr/>
        </p:nvSpPr>
        <p:spPr>
          <a:xfrm>
            <a:off x="6418308" y="4259952"/>
            <a:ext cx="502603"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Tahoma"/>
                <a:ea typeface="Tahoma"/>
                <a:cs typeface="Tahoma"/>
                <a:sym typeface="Tahoma"/>
              </a:rPr>
              <a:t>Yes</a:t>
            </a:r>
            <a:endParaRPr sz="2336">
              <a:solidFill>
                <a:schemeClr val="dk1"/>
              </a:solidFill>
              <a:latin typeface="Tahoma"/>
              <a:ea typeface="Tahoma"/>
              <a:cs typeface="Tahoma"/>
              <a:sym typeface="Tahoma"/>
            </a:endParaRPr>
          </a:p>
        </p:txBody>
      </p:sp>
      <p:sp>
        <p:nvSpPr>
          <p:cNvPr id="912" name="Google Shape;912;p58"/>
          <p:cNvSpPr txBox="1"/>
          <p:nvPr/>
        </p:nvSpPr>
        <p:spPr>
          <a:xfrm>
            <a:off x="8428718" y="2249544"/>
            <a:ext cx="502603"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Tahoma"/>
                <a:ea typeface="Tahoma"/>
                <a:cs typeface="Tahoma"/>
                <a:sym typeface="Tahoma"/>
              </a:rPr>
              <a:t>Yes</a:t>
            </a:r>
            <a:endParaRPr sz="2336">
              <a:solidFill>
                <a:schemeClr val="dk1"/>
              </a:solidFill>
              <a:latin typeface="Tahoma"/>
              <a:ea typeface="Tahoma"/>
              <a:cs typeface="Tahoma"/>
              <a:sym typeface="Tahoma"/>
            </a:endParaRPr>
          </a:p>
        </p:txBody>
      </p:sp>
      <p:sp>
        <p:nvSpPr>
          <p:cNvPr id="913" name="Google Shape;913;p58"/>
          <p:cNvSpPr txBox="1"/>
          <p:nvPr/>
        </p:nvSpPr>
        <p:spPr>
          <a:xfrm>
            <a:off x="8428718" y="8155122"/>
            <a:ext cx="502603"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Tahoma"/>
                <a:ea typeface="Tahoma"/>
                <a:cs typeface="Tahoma"/>
                <a:sym typeface="Tahoma"/>
              </a:rPr>
              <a:t>Yes</a:t>
            </a:r>
            <a:endParaRPr sz="2336">
              <a:solidFill>
                <a:schemeClr val="dk1"/>
              </a:solidFill>
              <a:latin typeface="Tahoma"/>
              <a:ea typeface="Tahoma"/>
              <a:cs typeface="Tahoma"/>
              <a:sym typeface="Tahoma"/>
            </a:endParaRPr>
          </a:p>
        </p:txBody>
      </p:sp>
      <p:sp>
        <p:nvSpPr>
          <p:cNvPr id="914" name="Google Shape;914;p58"/>
          <p:cNvSpPr txBox="1"/>
          <p:nvPr/>
        </p:nvSpPr>
        <p:spPr>
          <a:xfrm>
            <a:off x="12449538" y="8155122"/>
            <a:ext cx="502603"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Tahoma"/>
                <a:ea typeface="Tahoma"/>
                <a:cs typeface="Tahoma"/>
                <a:sym typeface="Tahoma"/>
              </a:rPr>
              <a:t>Yes</a:t>
            </a:r>
            <a:endParaRPr sz="2336">
              <a:solidFill>
                <a:schemeClr val="dk1"/>
              </a:solidFill>
              <a:latin typeface="Tahoma"/>
              <a:ea typeface="Tahoma"/>
              <a:cs typeface="Tahoma"/>
              <a:sym typeface="Tahoma"/>
            </a:endParaRPr>
          </a:p>
        </p:txBody>
      </p:sp>
      <p:sp>
        <p:nvSpPr>
          <p:cNvPr id="915" name="Google Shape;915;p58"/>
          <p:cNvSpPr txBox="1"/>
          <p:nvPr/>
        </p:nvSpPr>
        <p:spPr>
          <a:xfrm>
            <a:off x="10791428" y="3376211"/>
            <a:ext cx="394403"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Tahoma"/>
                <a:ea typeface="Tahoma"/>
                <a:cs typeface="Tahoma"/>
                <a:sym typeface="Tahoma"/>
              </a:rPr>
              <a:t>No</a:t>
            </a:r>
            <a:endParaRPr sz="2336">
              <a:solidFill>
                <a:schemeClr val="dk1"/>
              </a:solidFill>
              <a:latin typeface="Tahoma"/>
              <a:ea typeface="Tahoma"/>
              <a:cs typeface="Tahoma"/>
              <a:sym typeface="Tahoma"/>
            </a:endParaRPr>
          </a:p>
        </p:txBody>
      </p:sp>
      <p:sp>
        <p:nvSpPr>
          <p:cNvPr id="916" name="Google Shape;916;p58"/>
          <p:cNvSpPr txBox="1"/>
          <p:nvPr/>
        </p:nvSpPr>
        <p:spPr>
          <a:xfrm>
            <a:off x="10791428" y="6391825"/>
            <a:ext cx="394403"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Tahoma"/>
                <a:ea typeface="Tahoma"/>
                <a:cs typeface="Tahoma"/>
                <a:sym typeface="Tahoma"/>
              </a:rPr>
              <a:t>No</a:t>
            </a:r>
            <a:endParaRPr sz="2336">
              <a:solidFill>
                <a:schemeClr val="dk1"/>
              </a:solidFill>
              <a:latin typeface="Tahoma"/>
              <a:ea typeface="Tahoma"/>
              <a:cs typeface="Tahoma"/>
              <a:sym typeface="Tahoma"/>
            </a:endParaRPr>
          </a:p>
        </p:txBody>
      </p:sp>
      <p:sp>
        <p:nvSpPr>
          <p:cNvPr id="917" name="Google Shape;917;p58"/>
          <p:cNvSpPr txBox="1"/>
          <p:nvPr/>
        </p:nvSpPr>
        <p:spPr>
          <a:xfrm>
            <a:off x="14560947" y="6391825"/>
            <a:ext cx="394403"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336">
                <a:solidFill>
                  <a:schemeClr val="dk1"/>
                </a:solidFill>
                <a:latin typeface="Tahoma"/>
                <a:ea typeface="Tahoma"/>
                <a:cs typeface="Tahoma"/>
                <a:sym typeface="Tahoma"/>
              </a:rPr>
              <a:t>No</a:t>
            </a:r>
            <a:endParaRPr sz="2336">
              <a:solidFill>
                <a:schemeClr val="dk1"/>
              </a:solidFill>
              <a:latin typeface="Tahoma"/>
              <a:ea typeface="Tahoma"/>
              <a:cs typeface="Tahoma"/>
              <a:sym typeface="Tahom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59"/>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Ordering requirements</a:t>
            </a:r>
            <a:endParaRPr/>
          </a:p>
          <a:p>
            <a:pPr indent="0" lvl="0" marL="26177" rtl="0" algn="ctr">
              <a:lnSpc>
                <a:spcPct val="100000"/>
              </a:lnSpc>
              <a:spcBef>
                <a:spcPts val="790"/>
              </a:spcBef>
              <a:spcAft>
                <a:spcPts val="0"/>
              </a:spcAft>
              <a:buClr>
                <a:srgbClr val="FBAA19"/>
              </a:buClr>
              <a:buSzPts val="4400"/>
              <a:buNone/>
            </a:pPr>
            <a:r>
              <a:rPr b="1" lang="en-US" sz="3298">
                <a:solidFill>
                  <a:srgbClr val="FBAA19"/>
                </a:solidFill>
              </a:rPr>
              <a:t>Example for SortMergeJoinExec</a:t>
            </a:r>
            <a:endParaRPr b="1" sz="3298"/>
          </a:p>
        </p:txBody>
      </p:sp>
      <p:sp>
        <p:nvSpPr>
          <p:cNvPr id="923" name="Google Shape;923;p59"/>
          <p:cNvSpPr/>
          <p:nvPr/>
        </p:nvSpPr>
        <p:spPr>
          <a:xfrm>
            <a:off x="12849656" y="6092614"/>
            <a:ext cx="2292251" cy="1518278"/>
          </a:xfrm>
          <a:custGeom>
            <a:rect b="b" l="l" r="r" t="t"/>
            <a:pathLst>
              <a:path extrusionOk="0" h="1104900" w="1668145">
                <a:moveTo>
                  <a:pt x="1667879" y="0"/>
                </a:moveTo>
                <a:lnTo>
                  <a:pt x="0" y="0"/>
                </a:lnTo>
                <a:lnTo>
                  <a:pt x="0" y="1104840"/>
                </a:lnTo>
                <a:lnTo>
                  <a:pt x="1667879" y="1104840"/>
                </a:lnTo>
                <a:lnTo>
                  <a:pt x="1667879" y="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nvGrpSpPr>
          <p:cNvPr id="924" name="Google Shape;924;p59"/>
          <p:cNvGrpSpPr/>
          <p:nvPr/>
        </p:nvGrpSpPr>
        <p:grpSpPr>
          <a:xfrm>
            <a:off x="8054959" y="397"/>
            <a:ext cx="3994643" cy="11308557"/>
            <a:chOff x="5861853" y="0"/>
            <a:chExt cx="2907030" cy="8229600"/>
          </a:xfrm>
        </p:grpSpPr>
        <p:sp>
          <p:nvSpPr>
            <p:cNvPr id="925" name="Google Shape;925;p59"/>
            <p:cNvSpPr/>
            <p:nvPr/>
          </p:nvSpPr>
          <p:spPr>
            <a:xfrm>
              <a:off x="7312921" y="0"/>
              <a:ext cx="2540" cy="8229600"/>
            </a:xfrm>
            <a:custGeom>
              <a:rect b="b" l="l" r="r" t="t"/>
              <a:pathLst>
                <a:path extrusionOk="0" h="8229600" w="2540">
                  <a:moveTo>
                    <a:pt x="0" y="0"/>
                  </a:moveTo>
                  <a:lnTo>
                    <a:pt x="2101" y="8229599"/>
                  </a:lnTo>
                </a:path>
              </a:pathLst>
            </a:custGeom>
            <a:noFill/>
            <a:ln cap="flat" cmpd="sng" w="11425">
              <a:solidFill>
                <a:srgbClr val="1B313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26" name="Google Shape;926;p59"/>
            <p:cNvSpPr/>
            <p:nvPr/>
          </p:nvSpPr>
          <p:spPr>
            <a:xfrm>
              <a:off x="5861853" y="3921417"/>
              <a:ext cx="2907030" cy="937260"/>
            </a:xfrm>
            <a:custGeom>
              <a:rect b="b" l="l" r="r" t="t"/>
              <a:pathLst>
                <a:path extrusionOk="0" h="937260" w="2907029">
                  <a:moveTo>
                    <a:pt x="2438071" y="0"/>
                  </a:moveTo>
                  <a:lnTo>
                    <a:pt x="2438099" y="234269"/>
                  </a:lnTo>
                  <a:lnTo>
                    <a:pt x="0" y="234571"/>
                  </a:lnTo>
                  <a:lnTo>
                    <a:pt x="57" y="703111"/>
                  </a:lnTo>
                  <a:lnTo>
                    <a:pt x="2438157" y="702809"/>
                  </a:lnTo>
                  <a:lnTo>
                    <a:pt x="2438186" y="937079"/>
                  </a:lnTo>
                  <a:lnTo>
                    <a:pt x="2906668" y="468481"/>
                  </a:lnTo>
                  <a:lnTo>
                    <a:pt x="2438071"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927" name="Google Shape;927;p59"/>
          <p:cNvSpPr txBox="1"/>
          <p:nvPr/>
        </p:nvSpPr>
        <p:spPr>
          <a:xfrm>
            <a:off x="13020060" y="6252910"/>
            <a:ext cx="1951948" cy="1155724"/>
          </a:xfrm>
          <a:prstGeom prst="rect">
            <a:avLst/>
          </a:prstGeom>
          <a:noFill/>
          <a:ln>
            <a:noFill/>
          </a:ln>
        </p:spPr>
        <p:txBody>
          <a:bodyPr anchorCtr="0" anchor="t" bIns="0" lIns="0" spcFirstLastPara="1" rIns="0" wrap="square" tIns="39250">
            <a:spAutoFit/>
          </a:bodyPr>
          <a:lstStyle/>
          <a:p>
            <a:pPr indent="-872" lvl="0" marL="17451" marR="6980" rtl="0" algn="ctr">
              <a:lnSpc>
                <a:spcPct val="116134"/>
              </a:lnSpc>
              <a:spcBef>
                <a:spcPts val="0"/>
              </a:spcBef>
              <a:spcAft>
                <a:spcPts val="0"/>
              </a:spcAft>
              <a:buNone/>
            </a:pPr>
            <a:r>
              <a:rPr lang="en-US" sz="2473">
                <a:solidFill>
                  <a:srgbClr val="FFFFFF"/>
                </a:solidFill>
                <a:latin typeface="Calibri"/>
                <a:ea typeface="Calibri"/>
                <a:cs typeface="Calibri"/>
                <a:sym typeface="Calibri"/>
              </a:rPr>
              <a:t>SortMergeJoin (</a:t>
            </a:r>
            <a:r>
              <a:rPr lang="en-US" sz="2473">
                <a:solidFill>
                  <a:srgbClr val="00AA73"/>
                </a:solidFill>
                <a:latin typeface="Calibri"/>
                <a:ea typeface="Calibri"/>
                <a:cs typeface="Calibri"/>
                <a:sym typeface="Calibri"/>
              </a:rPr>
              <a:t>left.id=right.id</a:t>
            </a:r>
            <a:endParaRPr sz="2473">
              <a:solidFill>
                <a:schemeClr val="dk1"/>
              </a:solidFill>
              <a:latin typeface="Calibri"/>
              <a:ea typeface="Calibri"/>
              <a:cs typeface="Calibri"/>
              <a:sym typeface="Calibri"/>
            </a:endParaRPr>
          </a:p>
          <a:p>
            <a:pPr indent="0" lvl="0" marL="0" marR="0" rtl="0" algn="ctr">
              <a:lnSpc>
                <a:spcPct val="119450"/>
              </a:lnSpc>
              <a:spcBef>
                <a:spcPts val="0"/>
              </a:spcBef>
              <a:spcAft>
                <a:spcPts val="0"/>
              </a:spcAft>
              <a:buNone/>
            </a:pPr>
            <a:r>
              <a:rPr lang="en-US" sz="2473">
                <a:solidFill>
                  <a:srgbClr val="00AA73"/>
                </a:solidFill>
                <a:latin typeface="Calibri"/>
                <a:ea typeface="Calibri"/>
                <a:cs typeface="Calibri"/>
                <a:sym typeface="Calibri"/>
              </a:rPr>
              <a:t>, Inner</a:t>
            </a:r>
            <a:r>
              <a:rPr lang="en-US" sz="2473">
                <a:solidFill>
                  <a:srgbClr val="FFFFFF"/>
                </a:solidFill>
                <a:latin typeface="Calibri"/>
                <a:ea typeface="Calibri"/>
                <a:cs typeface="Calibri"/>
                <a:sym typeface="Calibri"/>
              </a:rPr>
              <a:t>)</a:t>
            </a:r>
            <a:endParaRPr sz="2473">
              <a:solidFill>
                <a:schemeClr val="dk1"/>
              </a:solidFill>
              <a:latin typeface="Calibri"/>
              <a:ea typeface="Calibri"/>
              <a:cs typeface="Calibri"/>
              <a:sym typeface="Calibri"/>
            </a:endParaRPr>
          </a:p>
        </p:txBody>
      </p:sp>
      <p:sp>
        <p:nvSpPr>
          <p:cNvPr id="928" name="Google Shape;928;p59"/>
          <p:cNvSpPr/>
          <p:nvPr/>
        </p:nvSpPr>
        <p:spPr>
          <a:xfrm>
            <a:off x="13901362" y="7610809"/>
            <a:ext cx="188476" cy="542741"/>
          </a:xfrm>
          <a:custGeom>
            <a:rect b="b" l="l" r="r" t="t"/>
            <a:pathLst>
              <a:path extrusionOk="0" h="394970" w="137159">
                <a:moveTo>
                  <a:pt x="45721" y="257760"/>
                </a:moveTo>
                <a:lnTo>
                  <a:pt x="0" y="257760"/>
                </a:lnTo>
                <a:lnTo>
                  <a:pt x="68581" y="394920"/>
                </a:lnTo>
                <a:lnTo>
                  <a:pt x="125730" y="280620"/>
                </a:lnTo>
                <a:lnTo>
                  <a:pt x="45721" y="280620"/>
                </a:lnTo>
                <a:lnTo>
                  <a:pt x="45721" y="257760"/>
                </a:lnTo>
                <a:close/>
              </a:path>
              <a:path extrusionOk="0" h="394970" w="137159">
                <a:moveTo>
                  <a:pt x="91439" y="0"/>
                </a:moveTo>
                <a:lnTo>
                  <a:pt x="45719" y="0"/>
                </a:lnTo>
                <a:lnTo>
                  <a:pt x="45721" y="280620"/>
                </a:lnTo>
                <a:lnTo>
                  <a:pt x="91441" y="280620"/>
                </a:lnTo>
                <a:lnTo>
                  <a:pt x="91439" y="0"/>
                </a:lnTo>
                <a:close/>
              </a:path>
              <a:path extrusionOk="0" h="394970" w="137159">
                <a:moveTo>
                  <a:pt x="137159" y="257760"/>
                </a:moveTo>
                <a:lnTo>
                  <a:pt x="91441" y="257760"/>
                </a:lnTo>
                <a:lnTo>
                  <a:pt x="91441" y="280620"/>
                </a:lnTo>
                <a:lnTo>
                  <a:pt x="125730" y="280620"/>
                </a:lnTo>
                <a:lnTo>
                  <a:pt x="137159" y="25776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29" name="Google Shape;929;p59"/>
          <p:cNvSpPr txBox="1"/>
          <p:nvPr/>
        </p:nvSpPr>
        <p:spPr>
          <a:xfrm>
            <a:off x="14415383" y="7887068"/>
            <a:ext cx="2657860" cy="728621"/>
          </a:xfrm>
          <a:prstGeom prst="rect">
            <a:avLst/>
          </a:prstGeom>
          <a:noFill/>
          <a:ln>
            <a:noFill/>
          </a:ln>
        </p:spPr>
        <p:txBody>
          <a:bodyPr anchorCtr="0" anchor="t" bIns="0" lIns="0" spcFirstLastPara="1" rIns="0" wrap="square" tIns="35750">
            <a:spAutoFit/>
          </a:bodyPr>
          <a:lstStyle/>
          <a:p>
            <a:pPr indent="0" lvl="0" marL="17451" marR="6980" rtl="0" algn="l">
              <a:lnSpc>
                <a:spcPct val="116994"/>
              </a:lnSpc>
              <a:spcBef>
                <a:spcPts val="0"/>
              </a:spcBef>
              <a:spcAft>
                <a:spcPts val="0"/>
              </a:spcAft>
              <a:buNone/>
            </a:pPr>
            <a:r>
              <a:rPr lang="en-US" sz="2336">
                <a:solidFill>
                  <a:srgbClr val="1B3139"/>
                </a:solidFill>
                <a:latin typeface="Tahoma"/>
                <a:ea typeface="Tahoma"/>
                <a:cs typeface="Tahoma"/>
                <a:sym typeface="Tahoma"/>
              </a:rPr>
              <a:t>outputOrdering = </a:t>
            </a:r>
            <a:r>
              <a:rPr lang="en-US" sz="2336">
                <a:solidFill>
                  <a:srgbClr val="FBAA19"/>
                </a:solidFill>
                <a:latin typeface="Tahoma"/>
                <a:ea typeface="Tahoma"/>
                <a:cs typeface="Tahoma"/>
                <a:sym typeface="Tahoma"/>
              </a:rPr>
              <a:t>[left.id, right.id] ASC</a:t>
            </a:r>
            <a:endParaRPr sz="2336">
              <a:solidFill>
                <a:schemeClr val="dk1"/>
              </a:solidFill>
              <a:latin typeface="Tahoma"/>
              <a:ea typeface="Tahoma"/>
              <a:cs typeface="Tahoma"/>
              <a:sym typeface="Tahoma"/>
            </a:endParaRPr>
          </a:p>
        </p:txBody>
      </p:sp>
      <p:sp>
        <p:nvSpPr>
          <p:cNvPr id="930" name="Google Shape;930;p59"/>
          <p:cNvSpPr txBox="1"/>
          <p:nvPr/>
        </p:nvSpPr>
        <p:spPr>
          <a:xfrm>
            <a:off x="11604280" y="2582272"/>
            <a:ext cx="2292251" cy="1151661"/>
          </a:xfrm>
          <a:prstGeom prst="rect">
            <a:avLst/>
          </a:prstGeom>
          <a:solidFill>
            <a:srgbClr val="1B3139"/>
          </a:solidFill>
          <a:ln>
            <a:noFill/>
          </a:ln>
        </p:spPr>
        <p:txBody>
          <a:bodyPr anchorCtr="0" anchor="t" bIns="0" lIns="0" spcFirstLastPara="1" rIns="0" wrap="square" tIns="27050">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561924" lvl="0" marL="852485" marR="280090" rtl="0" algn="l">
              <a:lnSpc>
                <a:spcPct val="116134"/>
              </a:lnSpc>
              <a:spcBef>
                <a:spcPts val="7"/>
              </a:spcBef>
              <a:spcAft>
                <a:spcPts val="0"/>
              </a:spcAft>
              <a:buNone/>
            </a:pPr>
            <a:r>
              <a:rPr lang="en-US" sz="2473">
                <a:solidFill>
                  <a:srgbClr val="FFFFFF"/>
                </a:solidFill>
                <a:latin typeface="Calibri"/>
                <a:ea typeface="Calibri"/>
                <a:cs typeface="Calibri"/>
                <a:sym typeface="Calibri"/>
              </a:rPr>
              <a:t>Sort ([left.id], ASC)</a:t>
            </a:r>
            <a:endParaRPr sz="2473">
              <a:solidFill>
                <a:schemeClr val="dk1"/>
              </a:solidFill>
              <a:latin typeface="Calibri"/>
              <a:ea typeface="Calibri"/>
              <a:cs typeface="Calibri"/>
              <a:sym typeface="Calibri"/>
            </a:endParaRPr>
          </a:p>
        </p:txBody>
      </p:sp>
      <p:sp>
        <p:nvSpPr>
          <p:cNvPr id="931" name="Google Shape;931;p59"/>
          <p:cNvSpPr txBox="1"/>
          <p:nvPr/>
        </p:nvSpPr>
        <p:spPr>
          <a:xfrm>
            <a:off x="1863965" y="5846508"/>
            <a:ext cx="2292251" cy="1285082"/>
          </a:xfrm>
          <a:prstGeom prst="rect">
            <a:avLst/>
          </a:prstGeom>
          <a:solidFill>
            <a:srgbClr val="1B3139"/>
          </a:solidFill>
          <a:ln>
            <a:noFill/>
          </a:ln>
        </p:spPr>
        <p:txBody>
          <a:bodyPr anchorCtr="0" anchor="t" bIns="0" lIns="0" spcFirstLastPara="1" rIns="0" wrap="square" tIns="196325">
            <a:spAutoFit/>
          </a:bodyPr>
          <a:lstStyle/>
          <a:p>
            <a:pPr indent="-872" lvl="0" marL="187599" marR="176256" rtl="0" algn="ctr">
              <a:lnSpc>
                <a:spcPct val="144950"/>
              </a:lnSpc>
              <a:spcBef>
                <a:spcPts val="0"/>
              </a:spcBef>
              <a:spcAft>
                <a:spcPts val="0"/>
              </a:spcAft>
              <a:buNone/>
            </a:pPr>
            <a:r>
              <a:rPr lang="en-US" sz="2000">
                <a:solidFill>
                  <a:srgbClr val="FFFFFF"/>
                </a:solidFill>
                <a:latin typeface="Roboto"/>
                <a:ea typeface="Roboto"/>
                <a:cs typeface="Roboto"/>
                <a:sym typeface="Roboto"/>
              </a:rPr>
              <a:t>SortMergeJoin (</a:t>
            </a:r>
            <a:r>
              <a:rPr lang="en-US" sz="2000">
                <a:solidFill>
                  <a:srgbClr val="00AA73"/>
                </a:solidFill>
                <a:latin typeface="Roboto"/>
                <a:ea typeface="Roboto"/>
                <a:cs typeface="Roboto"/>
                <a:sym typeface="Roboto"/>
              </a:rPr>
              <a:t>left.id=right.id</a:t>
            </a:r>
            <a:endParaRPr sz="2000">
              <a:solidFill>
                <a:schemeClr val="dk1"/>
              </a:solidFill>
              <a:latin typeface="Roboto"/>
              <a:ea typeface="Roboto"/>
              <a:cs typeface="Roboto"/>
              <a:sym typeface="Roboto"/>
            </a:endParaRPr>
          </a:p>
          <a:p>
            <a:pPr indent="0" lvl="0" marL="873" marR="0" rtl="0" algn="ctr">
              <a:lnSpc>
                <a:spcPct val="146000"/>
              </a:lnSpc>
              <a:spcBef>
                <a:spcPts val="0"/>
              </a:spcBef>
              <a:spcAft>
                <a:spcPts val="0"/>
              </a:spcAft>
              <a:buNone/>
            </a:pPr>
            <a:r>
              <a:rPr lang="en-US" sz="2000">
                <a:solidFill>
                  <a:srgbClr val="00AA73"/>
                </a:solidFill>
                <a:latin typeface="Roboto"/>
                <a:ea typeface="Roboto"/>
                <a:cs typeface="Roboto"/>
                <a:sym typeface="Roboto"/>
              </a:rPr>
              <a:t>, Inner</a:t>
            </a:r>
            <a:r>
              <a:rPr lang="en-US" sz="2000">
                <a:solidFill>
                  <a:srgbClr val="FFFFFF"/>
                </a:solidFill>
                <a:latin typeface="Roboto"/>
                <a:ea typeface="Roboto"/>
                <a:cs typeface="Roboto"/>
                <a:sym typeface="Roboto"/>
              </a:rPr>
              <a:t>)</a:t>
            </a:r>
            <a:endParaRPr sz="2000">
              <a:solidFill>
                <a:schemeClr val="dk1"/>
              </a:solidFill>
              <a:latin typeface="Roboto"/>
              <a:ea typeface="Roboto"/>
              <a:cs typeface="Roboto"/>
              <a:sym typeface="Roboto"/>
            </a:endParaRPr>
          </a:p>
        </p:txBody>
      </p:sp>
      <p:sp>
        <p:nvSpPr>
          <p:cNvPr id="932" name="Google Shape;932;p59"/>
          <p:cNvSpPr/>
          <p:nvPr/>
        </p:nvSpPr>
        <p:spPr>
          <a:xfrm>
            <a:off x="2915672" y="7364702"/>
            <a:ext cx="188476" cy="542741"/>
          </a:xfrm>
          <a:custGeom>
            <a:rect b="b" l="l" r="r" t="t"/>
            <a:pathLst>
              <a:path extrusionOk="0" h="394970" w="137160">
                <a:moveTo>
                  <a:pt x="45719" y="257760"/>
                </a:moveTo>
                <a:lnTo>
                  <a:pt x="0" y="257760"/>
                </a:lnTo>
                <a:lnTo>
                  <a:pt x="68581" y="394920"/>
                </a:lnTo>
                <a:lnTo>
                  <a:pt x="125730" y="280620"/>
                </a:lnTo>
                <a:lnTo>
                  <a:pt x="45719" y="280620"/>
                </a:lnTo>
                <a:lnTo>
                  <a:pt x="45719" y="257760"/>
                </a:lnTo>
                <a:close/>
              </a:path>
              <a:path extrusionOk="0" h="394970" w="137160">
                <a:moveTo>
                  <a:pt x="91439" y="0"/>
                </a:moveTo>
                <a:lnTo>
                  <a:pt x="45719" y="0"/>
                </a:lnTo>
                <a:lnTo>
                  <a:pt x="45719" y="280620"/>
                </a:lnTo>
                <a:lnTo>
                  <a:pt x="91439" y="280620"/>
                </a:lnTo>
                <a:lnTo>
                  <a:pt x="91439" y="0"/>
                </a:lnTo>
                <a:close/>
              </a:path>
              <a:path extrusionOk="0" h="394970" w="137160">
                <a:moveTo>
                  <a:pt x="137159" y="257760"/>
                </a:moveTo>
                <a:lnTo>
                  <a:pt x="91439" y="257760"/>
                </a:lnTo>
                <a:lnTo>
                  <a:pt x="91439" y="280620"/>
                </a:lnTo>
                <a:lnTo>
                  <a:pt x="125730" y="280620"/>
                </a:lnTo>
                <a:lnTo>
                  <a:pt x="137159" y="257760"/>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solidFill>
                <a:schemeClr val="dk1"/>
              </a:solidFill>
              <a:latin typeface="Roboto"/>
              <a:ea typeface="Roboto"/>
              <a:cs typeface="Roboto"/>
              <a:sym typeface="Roboto"/>
            </a:endParaRPr>
          </a:p>
        </p:txBody>
      </p:sp>
      <p:sp>
        <p:nvSpPr>
          <p:cNvPr id="933" name="Google Shape;933;p59"/>
          <p:cNvSpPr txBox="1"/>
          <p:nvPr/>
        </p:nvSpPr>
        <p:spPr>
          <a:xfrm>
            <a:off x="3429697" y="4997104"/>
            <a:ext cx="3068842" cy="749865"/>
          </a:xfrm>
          <a:prstGeom prst="rect">
            <a:avLst/>
          </a:prstGeom>
          <a:noFill/>
          <a:ln>
            <a:noFill/>
          </a:ln>
        </p:spPr>
        <p:txBody>
          <a:bodyPr anchorCtr="0" anchor="t" bIns="0" lIns="0" spcFirstLastPara="1" rIns="0" wrap="square" tIns="31400">
            <a:spAutoFit/>
          </a:bodyPr>
          <a:lstStyle/>
          <a:p>
            <a:pPr indent="-57589" lvl="0" marL="74167" marR="6980" rtl="0" algn="l">
              <a:lnSpc>
                <a:spcPct val="138800"/>
              </a:lnSpc>
              <a:spcBef>
                <a:spcPts val="0"/>
              </a:spcBef>
              <a:spcAft>
                <a:spcPts val="0"/>
              </a:spcAft>
              <a:buNone/>
            </a:pPr>
            <a:r>
              <a:rPr lang="en-US" sz="2000">
                <a:solidFill>
                  <a:srgbClr val="1B3139"/>
                </a:solidFill>
                <a:latin typeface="Roboto"/>
                <a:ea typeface="Roboto"/>
                <a:cs typeface="Roboto"/>
                <a:sym typeface="Roboto"/>
              </a:rPr>
              <a:t>requiredChildOrdering = </a:t>
            </a:r>
            <a:r>
              <a:rPr lang="en-US" sz="2000">
                <a:solidFill>
                  <a:srgbClr val="FBAA19"/>
                </a:solidFill>
                <a:latin typeface="Roboto"/>
                <a:ea typeface="Roboto"/>
                <a:cs typeface="Roboto"/>
                <a:sym typeface="Roboto"/>
              </a:rPr>
              <a:t>[left.id, right.id] (ASC)</a:t>
            </a:r>
            <a:endParaRPr sz="2000">
              <a:solidFill>
                <a:schemeClr val="dk1"/>
              </a:solidFill>
              <a:latin typeface="Roboto"/>
              <a:ea typeface="Roboto"/>
              <a:cs typeface="Roboto"/>
              <a:sym typeface="Roboto"/>
            </a:endParaRPr>
          </a:p>
        </p:txBody>
      </p:sp>
      <p:sp>
        <p:nvSpPr>
          <p:cNvPr id="934" name="Google Shape;934;p59"/>
          <p:cNvSpPr txBox="1"/>
          <p:nvPr/>
        </p:nvSpPr>
        <p:spPr>
          <a:xfrm>
            <a:off x="3429697" y="7639955"/>
            <a:ext cx="3721527" cy="728621"/>
          </a:xfrm>
          <a:prstGeom prst="rect">
            <a:avLst/>
          </a:prstGeom>
          <a:noFill/>
          <a:ln>
            <a:noFill/>
          </a:ln>
        </p:spPr>
        <p:txBody>
          <a:bodyPr anchorCtr="0" anchor="t" bIns="0" lIns="0" spcFirstLastPara="1" rIns="0" wrap="square" tIns="35750">
            <a:spAutoFit/>
          </a:bodyPr>
          <a:lstStyle/>
          <a:p>
            <a:pPr indent="0" lvl="0" marL="17451" marR="6980" rtl="0" algn="l">
              <a:lnSpc>
                <a:spcPct val="136650"/>
              </a:lnSpc>
              <a:spcBef>
                <a:spcPts val="0"/>
              </a:spcBef>
              <a:spcAft>
                <a:spcPts val="0"/>
              </a:spcAft>
              <a:buNone/>
            </a:pPr>
            <a:r>
              <a:rPr lang="en-US" sz="2000">
                <a:solidFill>
                  <a:srgbClr val="1B3139"/>
                </a:solidFill>
                <a:latin typeface="Roboto"/>
                <a:ea typeface="Roboto"/>
                <a:cs typeface="Roboto"/>
                <a:sym typeface="Roboto"/>
              </a:rPr>
              <a:t>outputOrdering = depends on join type</a:t>
            </a:r>
            <a:endParaRPr sz="2000">
              <a:solidFill>
                <a:schemeClr val="dk1"/>
              </a:solidFill>
              <a:latin typeface="Roboto"/>
              <a:ea typeface="Roboto"/>
              <a:cs typeface="Roboto"/>
              <a:sym typeface="Roboto"/>
            </a:endParaRPr>
          </a:p>
        </p:txBody>
      </p:sp>
      <p:sp>
        <p:nvSpPr>
          <p:cNvPr id="935" name="Google Shape;935;p59"/>
          <p:cNvSpPr txBox="1"/>
          <p:nvPr/>
        </p:nvSpPr>
        <p:spPr>
          <a:xfrm>
            <a:off x="8188283" y="5835471"/>
            <a:ext cx="2801834" cy="356047"/>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199">
                <a:solidFill>
                  <a:srgbClr val="FFFFFF"/>
                </a:solidFill>
                <a:latin typeface="Calibri"/>
                <a:ea typeface="Calibri"/>
                <a:cs typeface="Calibri"/>
                <a:sym typeface="Calibri"/>
              </a:rPr>
              <a:t>Ensure the requirements</a:t>
            </a:r>
            <a:endParaRPr sz="2199">
              <a:solidFill>
                <a:schemeClr val="dk1"/>
              </a:solidFill>
              <a:latin typeface="Calibri"/>
              <a:ea typeface="Calibri"/>
              <a:cs typeface="Calibri"/>
              <a:sym typeface="Calibri"/>
            </a:endParaRPr>
          </a:p>
        </p:txBody>
      </p:sp>
      <p:sp>
        <p:nvSpPr>
          <p:cNvPr id="936" name="Google Shape;936;p59"/>
          <p:cNvSpPr/>
          <p:nvPr/>
        </p:nvSpPr>
        <p:spPr>
          <a:xfrm>
            <a:off x="2010218" y="3680703"/>
            <a:ext cx="1999939" cy="2166601"/>
          </a:xfrm>
          <a:custGeom>
            <a:rect b="b" l="l" r="r" t="t"/>
            <a:pathLst>
              <a:path extrusionOk="0" h="1576704" w="1455420">
                <a:moveTo>
                  <a:pt x="1455026" y="18796"/>
                </a:moveTo>
                <a:lnTo>
                  <a:pt x="1413357" y="0"/>
                </a:lnTo>
                <a:lnTo>
                  <a:pt x="763066" y="1441691"/>
                </a:lnTo>
                <a:lnTo>
                  <a:pt x="733412" y="1428318"/>
                </a:lnTo>
                <a:lnTo>
                  <a:pt x="733628" y="1422895"/>
                </a:lnTo>
                <a:lnTo>
                  <a:pt x="727506" y="1425663"/>
                </a:lnTo>
                <a:lnTo>
                  <a:pt x="721398" y="1422895"/>
                </a:lnTo>
                <a:lnTo>
                  <a:pt x="721614" y="1428318"/>
                </a:lnTo>
                <a:lnTo>
                  <a:pt x="691959" y="1441691"/>
                </a:lnTo>
                <a:lnTo>
                  <a:pt x="41668" y="0"/>
                </a:lnTo>
                <a:lnTo>
                  <a:pt x="0" y="18796"/>
                </a:lnTo>
                <a:lnTo>
                  <a:pt x="650278" y="1460487"/>
                </a:lnTo>
                <a:lnTo>
                  <a:pt x="608609" y="1479283"/>
                </a:lnTo>
                <a:lnTo>
                  <a:pt x="727519" y="1576120"/>
                </a:lnTo>
                <a:lnTo>
                  <a:pt x="843915" y="1481328"/>
                </a:lnTo>
                <a:lnTo>
                  <a:pt x="846429" y="1479283"/>
                </a:lnTo>
                <a:lnTo>
                  <a:pt x="804748" y="1460487"/>
                </a:lnTo>
                <a:lnTo>
                  <a:pt x="1455026" y="18796"/>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000">
              <a:solidFill>
                <a:schemeClr val="dk1"/>
              </a:solidFill>
              <a:latin typeface="Roboto"/>
              <a:ea typeface="Roboto"/>
              <a:cs typeface="Roboto"/>
              <a:sym typeface="Roboto"/>
            </a:endParaRPr>
          </a:p>
        </p:txBody>
      </p:sp>
      <p:sp>
        <p:nvSpPr>
          <p:cNvPr id="937" name="Google Shape;937;p59"/>
          <p:cNvSpPr/>
          <p:nvPr/>
        </p:nvSpPr>
        <p:spPr>
          <a:xfrm>
            <a:off x="12995905" y="4087532"/>
            <a:ext cx="1999939" cy="2166601"/>
          </a:xfrm>
          <a:custGeom>
            <a:rect b="b" l="l" r="r" t="t"/>
            <a:pathLst>
              <a:path extrusionOk="0" h="1576704" w="1455420">
                <a:moveTo>
                  <a:pt x="1455039" y="18808"/>
                </a:moveTo>
                <a:lnTo>
                  <a:pt x="1413357" y="0"/>
                </a:lnTo>
                <a:lnTo>
                  <a:pt x="763066" y="1441691"/>
                </a:lnTo>
                <a:lnTo>
                  <a:pt x="733412" y="1428330"/>
                </a:lnTo>
                <a:lnTo>
                  <a:pt x="733640" y="1422895"/>
                </a:lnTo>
                <a:lnTo>
                  <a:pt x="727506" y="1425663"/>
                </a:lnTo>
                <a:lnTo>
                  <a:pt x="721398" y="1422895"/>
                </a:lnTo>
                <a:lnTo>
                  <a:pt x="721614" y="1428330"/>
                </a:lnTo>
                <a:lnTo>
                  <a:pt x="691959" y="1441691"/>
                </a:lnTo>
                <a:lnTo>
                  <a:pt x="41681" y="0"/>
                </a:lnTo>
                <a:lnTo>
                  <a:pt x="0" y="18808"/>
                </a:lnTo>
                <a:lnTo>
                  <a:pt x="650278" y="1460500"/>
                </a:lnTo>
                <a:lnTo>
                  <a:pt x="608609" y="1479296"/>
                </a:lnTo>
                <a:lnTo>
                  <a:pt x="727519" y="1576120"/>
                </a:lnTo>
                <a:lnTo>
                  <a:pt x="843915" y="1481328"/>
                </a:lnTo>
                <a:lnTo>
                  <a:pt x="846429" y="1479296"/>
                </a:lnTo>
                <a:lnTo>
                  <a:pt x="804748" y="1460500"/>
                </a:lnTo>
                <a:lnTo>
                  <a:pt x="1455039" y="18808"/>
                </a:lnTo>
                <a:close/>
              </a:path>
            </a:pathLst>
          </a:custGeom>
          <a:solidFill>
            <a:srgbClr val="1B313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38" name="Google Shape;938;p59"/>
          <p:cNvSpPr txBox="1"/>
          <p:nvPr/>
        </p:nvSpPr>
        <p:spPr>
          <a:xfrm>
            <a:off x="14282065" y="2582271"/>
            <a:ext cx="2292251" cy="1151661"/>
          </a:xfrm>
          <a:prstGeom prst="rect">
            <a:avLst/>
          </a:prstGeom>
          <a:solidFill>
            <a:srgbClr val="1B3139"/>
          </a:solidFill>
          <a:ln>
            <a:noFill/>
          </a:ln>
        </p:spPr>
        <p:txBody>
          <a:bodyPr anchorCtr="0" anchor="t" bIns="0" lIns="0" spcFirstLastPara="1" rIns="0" wrap="square" tIns="27050">
            <a:spAutoFit/>
          </a:bodyPr>
          <a:lstStyle/>
          <a:p>
            <a:pPr indent="0" lvl="0" marL="0" marR="0" rtl="0" algn="l">
              <a:spcBef>
                <a:spcPts val="0"/>
              </a:spcBef>
              <a:spcAft>
                <a:spcPts val="0"/>
              </a:spcAft>
              <a:buNone/>
            </a:pPr>
            <a:r>
              <a:t/>
            </a:r>
            <a:endParaRPr sz="2473">
              <a:solidFill>
                <a:schemeClr val="dk1"/>
              </a:solidFill>
              <a:latin typeface="Times New Roman"/>
              <a:ea typeface="Times New Roman"/>
              <a:cs typeface="Times New Roman"/>
              <a:sym typeface="Times New Roman"/>
            </a:endParaRPr>
          </a:p>
          <a:p>
            <a:pPr indent="-645689" lvl="0" marL="852485" marR="196325" rtl="0" algn="l">
              <a:lnSpc>
                <a:spcPct val="116134"/>
              </a:lnSpc>
              <a:spcBef>
                <a:spcPts val="7"/>
              </a:spcBef>
              <a:spcAft>
                <a:spcPts val="0"/>
              </a:spcAft>
              <a:buNone/>
            </a:pPr>
            <a:r>
              <a:rPr lang="en-US" sz="2473">
                <a:solidFill>
                  <a:srgbClr val="FFFFFF"/>
                </a:solidFill>
                <a:latin typeface="Calibri"/>
                <a:ea typeface="Calibri"/>
                <a:cs typeface="Calibri"/>
                <a:sym typeface="Calibri"/>
              </a:rPr>
              <a:t>Sort ([right.id], ASC)</a:t>
            </a:r>
            <a:endParaRPr sz="2473">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08984" rtl="0" algn="l">
              <a:lnSpc>
                <a:spcPct val="100000"/>
              </a:lnSpc>
              <a:spcBef>
                <a:spcPts val="100"/>
              </a:spcBef>
              <a:spcAft>
                <a:spcPts val="0"/>
              </a:spcAft>
              <a:buClr>
                <a:srgbClr val="3F3F3F"/>
              </a:buClr>
              <a:buSzPts val="4400"/>
              <a:buNone/>
            </a:pPr>
            <a:r>
              <a:rPr lang="en-US" sz="4800">
                <a:latin typeface="Roboto"/>
                <a:ea typeface="Roboto"/>
                <a:cs typeface="Roboto"/>
                <a:sym typeface="Roboto"/>
              </a:rPr>
              <a:t>Caching</a:t>
            </a:r>
            <a:endParaRPr/>
          </a:p>
        </p:txBody>
      </p:sp>
      <p:sp>
        <p:nvSpPr>
          <p:cNvPr id="324" name="Google Shape;324;p6"/>
          <p:cNvSpPr/>
          <p:nvPr/>
        </p:nvSpPr>
        <p:spPr>
          <a:xfrm>
            <a:off x="1842051" y="2594883"/>
            <a:ext cx="16626840" cy="6007100"/>
          </a:xfrm>
          <a:custGeom>
            <a:rect b="b" l="l" r="r" t="t"/>
            <a:pathLst>
              <a:path extrusionOk="0" h="6007100" w="16626840">
                <a:moveTo>
                  <a:pt x="16626447" y="6006743"/>
                </a:moveTo>
                <a:lnTo>
                  <a:pt x="0" y="6006743"/>
                </a:lnTo>
                <a:lnTo>
                  <a:pt x="0" y="0"/>
                </a:lnTo>
                <a:lnTo>
                  <a:pt x="16626447" y="0"/>
                </a:lnTo>
                <a:lnTo>
                  <a:pt x="16626447" y="6006743"/>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25" name="Google Shape;325;p6"/>
          <p:cNvSpPr txBox="1"/>
          <p:nvPr/>
        </p:nvSpPr>
        <p:spPr>
          <a:xfrm>
            <a:off x="1900029" y="2445119"/>
            <a:ext cx="16067405" cy="5527154"/>
          </a:xfrm>
          <a:prstGeom prst="rect">
            <a:avLst/>
          </a:prstGeom>
          <a:noFill/>
          <a:ln>
            <a:noFill/>
          </a:ln>
        </p:spPr>
        <p:txBody>
          <a:bodyPr anchorCtr="0" anchor="t" bIns="0" lIns="0" spcFirstLastPara="1" rIns="0" wrap="square" tIns="12700">
            <a:spAutoFit/>
          </a:bodyPr>
          <a:lstStyle/>
          <a:p>
            <a:pPr indent="0" lvl="0" marL="12700" marR="8868410" rtl="0" algn="l">
              <a:lnSpc>
                <a:spcPct val="150300"/>
              </a:lnSpc>
              <a:spcBef>
                <a:spcPts val="0"/>
              </a:spcBef>
              <a:spcAft>
                <a:spcPts val="0"/>
              </a:spcAft>
              <a:buNone/>
            </a:pPr>
            <a:r>
              <a:rPr lang="en-US" sz="2400">
                <a:solidFill>
                  <a:srgbClr val="050A19"/>
                </a:solidFill>
                <a:latin typeface="Roboto"/>
                <a:ea typeface="Roboto"/>
                <a:cs typeface="Roboto"/>
                <a:sym typeface="Roboto"/>
              </a:rPr>
              <a:t>JOB1:- Now number of flights leaving US	as DF3 JOB2:- number of flights leaving Singapore as DF4 JOB3:- number of flights leaving India as DF5</a:t>
            </a:r>
            <a:endParaRPr sz="2400">
              <a:solidFill>
                <a:schemeClr val="dk1"/>
              </a:solidFill>
              <a:latin typeface="Roboto"/>
              <a:ea typeface="Roboto"/>
              <a:cs typeface="Roboto"/>
              <a:sym typeface="Roboto"/>
            </a:endParaRPr>
          </a:p>
          <a:p>
            <a:pPr indent="0" lvl="0" marL="0" marR="0" rtl="0" algn="l">
              <a:lnSpc>
                <a:spcPct val="100000"/>
              </a:lnSpc>
              <a:spcBef>
                <a:spcPts val="3060"/>
              </a:spcBef>
              <a:spcAft>
                <a:spcPts val="0"/>
              </a:spcAft>
              <a:buNone/>
            </a:pPr>
            <a:r>
              <a:t/>
            </a:r>
            <a:endParaRPr sz="2400">
              <a:solidFill>
                <a:schemeClr val="dk1"/>
              </a:solidFill>
              <a:latin typeface="Roboto"/>
              <a:ea typeface="Roboto"/>
              <a:cs typeface="Roboto"/>
              <a:sym typeface="Roboto"/>
            </a:endParaRPr>
          </a:p>
          <a:p>
            <a:pPr indent="0" lvl="0" marL="12700" marR="0" rtl="0" algn="l">
              <a:lnSpc>
                <a:spcPct val="100000"/>
              </a:lnSpc>
              <a:spcBef>
                <a:spcPts val="0"/>
              </a:spcBef>
              <a:spcAft>
                <a:spcPts val="0"/>
              </a:spcAft>
              <a:buNone/>
            </a:pPr>
            <a:r>
              <a:rPr lang="en-US" sz="2400">
                <a:solidFill>
                  <a:srgbClr val="050A19"/>
                </a:solidFill>
                <a:latin typeface="Roboto"/>
                <a:ea typeface="Roboto"/>
                <a:cs typeface="Roboto"/>
                <a:sym typeface="Roboto"/>
              </a:rPr>
              <a:t>Execution plan for JOB1 :- DF1&gt;DF2	&gt;DF3</a:t>
            </a:r>
            <a:endParaRPr sz="2400">
              <a:solidFill>
                <a:schemeClr val="dk1"/>
              </a:solidFill>
              <a:latin typeface="Roboto"/>
              <a:ea typeface="Roboto"/>
              <a:cs typeface="Roboto"/>
              <a:sym typeface="Roboto"/>
            </a:endParaRPr>
          </a:p>
          <a:p>
            <a:pPr indent="0" lvl="0" marL="12700" marR="2399665" rtl="0" algn="l">
              <a:lnSpc>
                <a:spcPct val="150300"/>
              </a:lnSpc>
              <a:spcBef>
                <a:spcPts val="5"/>
              </a:spcBef>
              <a:spcAft>
                <a:spcPts val="0"/>
              </a:spcAft>
              <a:buNone/>
            </a:pPr>
            <a:r>
              <a:rPr lang="en-US" sz="2400">
                <a:solidFill>
                  <a:srgbClr val="050A19"/>
                </a:solidFill>
                <a:latin typeface="Roboto"/>
                <a:ea typeface="Roboto"/>
                <a:cs typeface="Roboto"/>
                <a:sym typeface="Roboto"/>
              </a:rPr>
              <a:t>Execution plan for JOB2 :- DF1&gt;DF2	&gt;DF4	after cache DF2 &gt;	DF4 no need of DF1 &gt; DF2 step. Execution plan for JOB3 :- DF1&gt;DF2	&gt;DF5	after cache DF2 &gt;	DF5 no need of DF1 &gt; DF2 step.</a:t>
            </a:r>
            <a:endParaRPr sz="2400">
              <a:solidFill>
                <a:schemeClr val="dk1"/>
              </a:solidFill>
              <a:latin typeface="Roboto"/>
              <a:ea typeface="Roboto"/>
              <a:cs typeface="Roboto"/>
              <a:sym typeface="Roboto"/>
            </a:endParaRPr>
          </a:p>
          <a:p>
            <a:pPr indent="0" lvl="0" marL="0" marR="0" rtl="0" algn="l">
              <a:lnSpc>
                <a:spcPct val="100000"/>
              </a:lnSpc>
              <a:spcBef>
                <a:spcPts val="1520"/>
              </a:spcBef>
              <a:spcAft>
                <a:spcPts val="0"/>
              </a:spcAft>
              <a:buNone/>
            </a:pPr>
            <a:r>
              <a:t/>
            </a:r>
            <a:endParaRPr sz="2400">
              <a:solidFill>
                <a:schemeClr val="dk1"/>
              </a:solidFill>
              <a:latin typeface="Roboto"/>
              <a:ea typeface="Roboto"/>
              <a:cs typeface="Roboto"/>
              <a:sym typeface="Roboto"/>
            </a:endParaRPr>
          </a:p>
          <a:p>
            <a:pPr indent="0" lvl="0" marL="12700" marR="5080" rtl="0" algn="l">
              <a:lnSpc>
                <a:spcPct val="150300"/>
              </a:lnSpc>
              <a:spcBef>
                <a:spcPts val="0"/>
              </a:spcBef>
              <a:spcAft>
                <a:spcPts val="0"/>
              </a:spcAft>
              <a:buNone/>
            </a:pPr>
            <a:r>
              <a:rPr lang="en-US" sz="2400">
                <a:solidFill>
                  <a:srgbClr val="050A19"/>
                </a:solidFill>
                <a:latin typeface="Roboto"/>
                <a:ea typeface="Roboto"/>
                <a:cs typeface="Roboto"/>
                <a:sym typeface="Roboto"/>
              </a:rPr>
              <a:t>here instead of calculating the DF1 and DF2 again we can cache the last reusable DF in memory so that we can use it in another job to reduce computation resources and save time.</a:t>
            </a:r>
            <a:endParaRPr sz="2400">
              <a:solidFill>
                <a:schemeClr val="dk1"/>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grpSp>
        <p:nvGrpSpPr>
          <p:cNvPr id="943" name="Google Shape;943;p60"/>
          <p:cNvGrpSpPr/>
          <p:nvPr/>
        </p:nvGrpSpPr>
        <p:grpSpPr>
          <a:xfrm>
            <a:off x="9058029" y="251697"/>
            <a:ext cx="10673307" cy="10864590"/>
            <a:chOff x="6591819" y="182879"/>
            <a:chExt cx="7767308" cy="7906511"/>
          </a:xfrm>
        </p:grpSpPr>
        <p:pic>
          <p:nvPicPr>
            <p:cNvPr id="944" name="Google Shape;944;p60"/>
            <p:cNvPicPr preferRelativeResize="0"/>
            <p:nvPr/>
          </p:nvPicPr>
          <p:blipFill rotWithShape="1">
            <a:blip r:embed="rId3">
              <a:alphaModFix/>
            </a:blip>
            <a:srcRect b="0" l="0" r="0" t="0"/>
            <a:stretch/>
          </p:blipFill>
          <p:spPr>
            <a:xfrm>
              <a:off x="10314432" y="182879"/>
              <a:ext cx="4044695" cy="7906511"/>
            </a:xfrm>
            <a:prstGeom prst="rect">
              <a:avLst/>
            </a:prstGeom>
            <a:noFill/>
            <a:ln>
              <a:noFill/>
            </a:ln>
          </p:spPr>
        </p:pic>
        <p:sp>
          <p:nvSpPr>
            <p:cNvPr id="945" name="Google Shape;945;p60"/>
            <p:cNvSpPr/>
            <p:nvPr/>
          </p:nvSpPr>
          <p:spPr>
            <a:xfrm>
              <a:off x="11447310" y="5999459"/>
              <a:ext cx="1794510" cy="436245"/>
            </a:xfrm>
            <a:custGeom>
              <a:rect b="b" l="l" r="r" t="t"/>
              <a:pathLst>
                <a:path extrusionOk="0" h="436245" w="1794509">
                  <a:moveTo>
                    <a:pt x="0" y="0"/>
                  </a:moveTo>
                  <a:lnTo>
                    <a:pt x="1794240" y="0"/>
                  </a:lnTo>
                  <a:lnTo>
                    <a:pt x="1794240" y="435960"/>
                  </a:lnTo>
                  <a:lnTo>
                    <a:pt x="0" y="435960"/>
                  </a:lnTo>
                  <a:lnTo>
                    <a:pt x="0" y="0"/>
                  </a:lnTo>
                  <a:close/>
                </a:path>
              </a:pathLst>
            </a:custGeom>
            <a:noFill/>
            <a:ln cap="flat" cmpd="sng" w="45700">
              <a:solidFill>
                <a:srgbClr val="FBAA1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46" name="Google Shape;946;p60"/>
            <p:cNvSpPr/>
            <p:nvPr/>
          </p:nvSpPr>
          <p:spPr>
            <a:xfrm>
              <a:off x="10770149" y="4005690"/>
              <a:ext cx="1161415" cy="368935"/>
            </a:xfrm>
            <a:custGeom>
              <a:rect b="b" l="l" r="r" t="t"/>
              <a:pathLst>
                <a:path extrusionOk="0" h="368935" w="1161415">
                  <a:moveTo>
                    <a:pt x="0" y="0"/>
                  </a:moveTo>
                  <a:lnTo>
                    <a:pt x="1161360" y="0"/>
                  </a:lnTo>
                  <a:lnTo>
                    <a:pt x="1161360" y="368640"/>
                  </a:lnTo>
                  <a:lnTo>
                    <a:pt x="0" y="368640"/>
                  </a:lnTo>
                  <a:lnTo>
                    <a:pt x="0" y="0"/>
                  </a:lnTo>
                  <a:close/>
                </a:path>
              </a:pathLst>
            </a:custGeom>
            <a:noFill/>
            <a:ln cap="flat" cmpd="sng" w="45700">
              <a:solidFill>
                <a:srgbClr val="FF362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47" name="Google Shape;947;p60"/>
            <p:cNvSpPr/>
            <p:nvPr/>
          </p:nvSpPr>
          <p:spPr>
            <a:xfrm>
              <a:off x="12690389" y="4005690"/>
              <a:ext cx="1161415" cy="368935"/>
            </a:xfrm>
            <a:custGeom>
              <a:rect b="b" l="l" r="r" t="t"/>
              <a:pathLst>
                <a:path extrusionOk="0" h="368935" w="1161415">
                  <a:moveTo>
                    <a:pt x="0" y="0"/>
                  </a:moveTo>
                  <a:lnTo>
                    <a:pt x="1161360" y="0"/>
                  </a:lnTo>
                  <a:lnTo>
                    <a:pt x="1161360" y="368640"/>
                  </a:lnTo>
                  <a:lnTo>
                    <a:pt x="0" y="368640"/>
                  </a:lnTo>
                  <a:lnTo>
                    <a:pt x="0" y="0"/>
                  </a:lnTo>
                  <a:close/>
                </a:path>
              </a:pathLst>
            </a:custGeom>
            <a:noFill/>
            <a:ln cap="flat" cmpd="sng" w="45700">
              <a:solidFill>
                <a:srgbClr val="FF362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48" name="Google Shape;948;p60"/>
            <p:cNvSpPr/>
            <p:nvPr/>
          </p:nvSpPr>
          <p:spPr>
            <a:xfrm>
              <a:off x="6591819" y="4112761"/>
              <a:ext cx="3994150" cy="231775"/>
            </a:xfrm>
            <a:custGeom>
              <a:rect b="b" l="l" r="r" t="t"/>
              <a:pathLst>
                <a:path extrusionOk="0" h="231775" w="3994150">
                  <a:moveTo>
                    <a:pt x="3855690" y="45689"/>
                  </a:moveTo>
                  <a:lnTo>
                    <a:pt x="0" y="185789"/>
                  </a:lnTo>
                  <a:lnTo>
                    <a:pt x="1659" y="231479"/>
                  </a:lnTo>
                  <a:lnTo>
                    <a:pt x="3857350" y="91379"/>
                  </a:lnTo>
                  <a:lnTo>
                    <a:pt x="3855690" y="45689"/>
                  </a:lnTo>
                  <a:close/>
                </a:path>
                <a:path extrusionOk="0" h="231775" w="3994150">
                  <a:moveTo>
                    <a:pt x="3952536" y="44858"/>
                  </a:moveTo>
                  <a:lnTo>
                    <a:pt x="3878536" y="44858"/>
                  </a:lnTo>
                  <a:lnTo>
                    <a:pt x="3880196" y="90549"/>
                  </a:lnTo>
                  <a:lnTo>
                    <a:pt x="3857350" y="91379"/>
                  </a:lnTo>
                  <a:lnTo>
                    <a:pt x="3859010" y="137069"/>
                  </a:lnTo>
                  <a:lnTo>
                    <a:pt x="3993589" y="63554"/>
                  </a:lnTo>
                  <a:lnTo>
                    <a:pt x="3952536" y="44858"/>
                  </a:lnTo>
                  <a:close/>
                </a:path>
                <a:path extrusionOk="0" h="231775" w="3994150">
                  <a:moveTo>
                    <a:pt x="3878536" y="44858"/>
                  </a:moveTo>
                  <a:lnTo>
                    <a:pt x="3855690" y="45689"/>
                  </a:lnTo>
                  <a:lnTo>
                    <a:pt x="3857320" y="90549"/>
                  </a:lnTo>
                  <a:lnTo>
                    <a:pt x="3857350" y="91379"/>
                  </a:lnTo>
                  <a:lnTo>
                    <a:pt x="3880196" y="90549"/>
                  </a:lnTo>
                  <a:lnTo>
                    <a:pt x="3878566" y="45689"/>
                  </a:lnTo>
                  <a:lnTo>
                    <a:pt x="3878536" y="44858"/>
                  </a:lnTo>
                  <a:close/>
                </a:path>
                <a:path extrusionOk="0" h="231775" w="3994150">
                  <a:moveTo>
                    <a:pt x="3854030" y="0"/>
                  </a:moveTo>
                  <a:lnTo>
                    <a:pt x="3855660" y="44858"/>
                  </a:lnTo>
                  <a:lnTo>
                    <a:pt x="3855690" y="45689"/>
                  </a:lnTo>
                  <a:lnTo>
                    <a:pt x="3878536" y="44858"/>
                  </a:lnTo>
                  <a:lnTo>
                    <a:pt x="3952536" y="44858"/>
                  </a:lnTo>
                  <a:lnTo>
                    <a:pt x="3854030" y="0"/>
                  </a:lnTo>
                  <a:close/>
                </a:path>
              </a:pathLst>
            </a:custGeom>
            <a:solidFill>
              <a:srgbClr val="FF3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49" name="Google Shape;949;p60"/>
            <p:cNvSpPr/>
            <p:nvPr/>
          </p:nvSpPr>
          <p:spPr>
            <a:xfrm>
              <a:off x="7152538" y="6218604"/>
              <a:ext cx="3996054" cy="137160"/>
            </a:xfrm>
            <a:custGeom>
              <a:rect b="b" l="l" r="r" t="t"/>
              <a:pathLst>
                <a:path extrusionOk="0" h="137160" w="3996054">
                  <a:moveTo>
                    <a:pt x="3858446" y="0"/>
                  </a:moveTo>
                  <a:lnTo>
                    <a:pt x="3858545" y="137159"/>
                  </a:lnTo>
                  <a:lnTo>
                    <a:pt x="3949820" y="91439"/>
                  </a:lnTo>
                  <a:lnTo>
                    <a:pt x="3881370" y="91439"/>
                  </a:lnTo>
                  <a:lnTo>
                    <a:pt x="3881337" y="45719"/>
                  </a:lnTo>
                  <a:lnTo>
                    <a:pt x="3950051" y="45719"/>
                  </a:lnTo>
                  <a:lnTo>
                    <a:pt x="3858446" y="0"/>
                  </a:lnTo>
                  <a:close/>
                </a:path>
                <a:path extrusionOk="0" h="137160" w="3996054">
                  <a:moveTo>
                    <a:pt x="3858479" y="45719"/>
                  </a:moveTo>
                  <a:lnTo>
                    <a:pt x="0" y="48501"/>
                  </a:lnTo>
                  <a:lnTo>
                    <a:pt x="33" y="94221"/>
                  </a:lnTo>
                  <a:lnTo>
                    <a:pt x="3858512" y="91439"/>
                  </a:lnTo>
                  <a:lnTo>
                    <a:pt x="3858479" y="45719"/>
                  </a:lnTo>
                  <a:close/>
                </a:path>
                <a:path extrusionOk="0" h="137160" w="3996054">
                  <a:moveTo>
                    <a:pt x="3950051" y="45719"/>
                  </a:moveTo>
                  <a:lnTo>
                    <a:pt x="3881337" y="45719"/>
                  </a:lnTo>
                  <a:lnTo>
                    <a:pt x="3881370" y="91439"/>
                  </a:lnTo>
                  <a:lnTo>
                    <a:pt x="3949820" y="91439"/>
                  </a:lnTo>
                  <a:lnTo>
                    <a:pt x="3995656" y="68480"/>
                  </a:lnTo>
                  <a:lnTo>
                    <a:pt x="3950051" y="45719"/>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50" name="Google Shape;950;p60"/>
            <p:cNvSpPr/>
            <p:nvPr/>
          </p:nvSpPr>
          <p:spPr>
            <a:xfrm>
              <a:off x="6591819" y="4935721"/>
              <a:ext cx="3994150" cy="231775"/>
            </a:xfrm>
            <a:custGeom>
              <a:rect b="b" l="l" r="r" t="t"/>
              <a:pathLst>
                <a:path extrusionOk="0" h="231775" w="3994150">
                  <a:moveTo>
                    <a:pt x="3855690" y="45689"/>
                  </a:moveTo>
                  <a:lnTo>
                    <a:pt x="0" y="185789"/>
                  </a:lnTo>
                  <a:lnTo>
                    <a:pt x="1659" y="231479"/>
                  </a:lnTo>
                  <a:lnTo>
                    <a:pt x="3857350" y="91379"/>
                  </a:lnTo>
                  <a:lnTo>
                    <a:pt x="3855690" y="45689"/>
                  </a:lnTo>
                  <a:close/>
                </a:path>
                <a:path extrusionOk="0" h="231775" w="3994150">
                  <a:moveTo>
                    <a:pt x="3952536" y="44858"/>
                  </a:moveTo>
                  <a:lnTo>
                    <a:pt x="3878536" y="44858"/>
                  </a:lnTo>
                  <a:lnTo>
                    <a:pt x="3880196" y="90549"/>
                  </a:lnTo>
                  <a:lnTo>
                    <a:pt x="3857350" y="91379"/>
                  </a:lnTo>
                  <a:lnTo>
                    <a:pt x="3859010" y="137069"/>
                  </a:lnTo>
                  <a:lnTo>
                    <a:pt x="3993589" y="63554"/>
                  </a:lnTo>
                  <a:lnTo>
                    <a:pt x="3952536" y="44858"/>
                  </a:lnTo>
                  <a:close/>
                </a:path>
                <a:path extrusionOk="0" h="231775" w="3994150">
                  <a:moveTo>
                    <a:pt x="3878536" y="44858"/>
                  </a:moveTo>
                  <a:lnTo>
                    <a:pt x="3855690" y="45689"/>
                  </a:lnTo>
                  <a:lnTo>
                    <a:pt x="3857320" y="90549"/>
                  </a:lnTo>
                  <a:lnTo>
                    <a:pt x="3857350" y="91379"/>
                  </a:lnTo>
                  <a:lnTo>
                    <a:pt x="3880196" y="90549"/>
                  </a:lnTo>
                  <a:lnTo>
                    <a:pt x="3878566" y="45689"/>
                  </a:lnTo>
                  <a:lnTo>
                    <a:pt x="3878536" y="44858"/>
                  </a:lnTo>
                  <a:close/>
                </a:path>
                <a:path extrusionOk="0" h="231775" w="3994150">
                  <a:moveTo>
                    <a:pt x="3854030" y="0"/>
                  </a:moveTo>
                  <a:lnTo>
                    <a:pt x="3855660" y="44858"/>
                  </a:lnTo>
                  <a:lnTo>
                    <a:pt x="3855690" y="45689"/>
                  </a:lnTo>
                  <a:lnTo>
                    <a:pt x="3878536" y="44858"/>
                  </a:lnTo>
                  <a:lnTo>
                    <a:pt x="3952536" y="44858"/>
                  </a:lnTo>
                  <a:lnTo>
                    <a:pt x="3854030" y="0"/>
                  </a:lnTo>
                  <a:close/>
                </a:path>
              </a:pathLst>
            </a:custGeom>
            <a:solidFill>
              <a:srgbClr val="99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51" name="Google Shape;951;p60"/>
            <p:cNvSpPr/>
            <p:nvPr/>
          </p:nvSpPr>
          <p:spPr>
            <a:xfrm>
              <a:off x="10770149" y="4761330"/>
              <a:ext cx="1161415" cy="436245"/>
            </a:xfrm>
            <a:custGeom>
              <a:rect b="b" l="l" r="r" t="t"/>
              <a:pathLst>
                <a:path extrusionOk="0" h="436245" w="1161415">
                  <a:moveTo>
                    <a:pt x="0" y="0"/>
                  </a:moveTo>
                  <a:lnTo>
                    <a:pt x="1161360" y="0"/>
                  </a:lnTo>
                  <a:lnTo>
                    <a:pt x="1161360" y="435960"/>
                  </a:lnTo>
                  <a:lnTo>
                    <a:pt x="0" y="435960"/>
                  </a:lnTo>
                  <a:lnTo>
                    <a:pt x="0" y="0"/>
                  </a:lnTo>
                  <a:close/>
                </a:path>
              </a:pathLst>
            </a:custGeom>
            <a:noFill/>
            <a:ln cap="flat" cmpd="sng" w="45700">
              <a:solidFill>
                <a:srgbClr val="99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52" name="Google Shape;952;p60"/>
            <p:cNvSpPr/>
            <p:nvPr/>
          </p:nvSpPr>
          <p:spPr>
            <a:xfrm>
              <a:off x="12598949" y="4761330"/>
              <a:ext cx="1161415" cy="436245"/>
            </a:xfrm>
            <a:custGeom>
              <a:rect b="b" l="l" r="r" t="t"/>
              <a:pathLst>
                <a:path extrusionOk="0" h="436245" w="1161415">
                  <a:moveTo>
                    <a:pt x="0" y="0"/>
                  </a:moveTo>
                  <a:lnTo>
                    <a:pt x="1161360" y="0"/>
                  </a:lnTo>
                  <a:lnTo>
                    <a:pt x="1161360" y="435960"/>
                  </a:lnTo>
                  <a:lnTo>
                    <a:pt x="0" y="435960"/>
                  </a:lnTo>
                  <a:lnTo>
                    <a:pt x="0" y="0"/>
                  </a:lnTo>
                  <a:close/>
                </a:path>
              </a:pathLst>
            </a:custGeom>
            <a:noFill/>
            <a:ln cap="flat" cmpd="sng" w="45700">
              <a:solidFill>
                <a:srgbClr val="99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53" name="Google Shape;953;p60"/>
            <p:cNvSpPr/>
            <p:nvPr/>
          </p:nvSpPr>
          <p:spPr>
            <a:xfrm>
              <a:off x="6696462" y="2958014"/>
              <a:ext cx="3785235" cy="334010"/>
            </a:xfrm>
            <a:custGeom>
              <a:rect b="b" l="l" r="r" t="t"/>
              <a:pathLst>
                <a:path extrusionOk="0" h="334010" w="3785234">
                  <a:moveTo>
                    <a:pt x="3646382" y="45619"/>
                  </a:moveTo>
                  <a:lnTo>
                    <a:pt x="0" y="288156"/>
                  </a:lnTo>
                  <a:lnTo>
                    <a:pt x="3035" y="333775"/>
                  </a:lnTo>
                  <a:lnTo>
                    <a:pt x="3649416" y="91238"/>
                  </a:lnTo>
                  <a:lnTo>
                    <a:pt x="3646382" y="45619"/>
                  </a:lnTo>
                  <a:close/>
                </a:path>
                <a:path extrusionOk="0" h="334010" w="3785234">
                  <a:moveTo>
                    <a:pt x="3748470" y="44102"/>
                  </a:moveTo>
                  <a:lnTo>
                    <a:pt x="3669193" y="44102"/>
                  </a:lnTo>
                  <a:lnTo>
                    <a:pt x="3672227" y="89721"/>
                  </a:lnTo>
                  <a:lnTo>
                    <a:pt x="3649416" y="91238"/>
                  </a:lnTo>
                  <a:lnTo>
                    <a:pt x="3652451" y="136857"/>
                  </a:lnTo>
                  <a:lnTo>
                    <a:pt x="3784757" y="59325"/>
                  </a:lnTo>
                  <a:lnTo>
                    <a:pt x="3748470" y="44102"/>
                  </a:lnTo>
                  <a:close/>
                </a:path>
                <a:path extrusionOk="0" h="334010" w="3785234">
                  <a:moveTo>
                    <a:pt x="3669193" y="44102"/>
                  </a:moveTo>
                  <a:lnTo>
                    <a:pt x="3646382" y="45619"/>
                  </a:lnTo>
                  <a:lnTo>
                    <a:pt x="3649316" y="89721"/>
                  </a:lnTo>
                  <a:lnTo>
                    <a:pt x="3649416" y="91238"/>
                  </a:lnTo>
                  <a:lnTo>
                    <a:pt x="3672227" y="89721"/>
                  </a:lnTo>
                  <a:lnTo>
                    <a:pt x="3669294" y="45619"/>
                  </a:lnTo>
                  <a:lnTo>
                    <a:pt x="3669193" y="44102"/>
                  </a:lnTo>
                  <a:close/>
                </a:path>
                <a:path extrusionOk="0" h="334010" w="3785234">
                  <a:moveTo>
                    <a:pt x="3643348" y="0"/>
                  </a:moveTo>
                  <a:lnTo>
                    <a:pt x="3646281" y="44102"/>
                  </a:lnTo>
                  <a:lnTo>
                    <a:pt x="3646382" y="45619"/>
                  </a:lnTo>
                  <a:lnTo>
                    <a:pt x="3669193" y="44102"/>
                  </a:lnTo>
                  <a:lnTo>
                    <a:pt x="3748470" y="44102"/>
                  </a:lnTo>
                  <a:lnTo>
                    <a:pt x="3643348" y="0"/>
                  </a:lnTo>
                  <a:close/>
                </a:path>
              </a:pathLst>
            </a:custGeom>
            <a:solidFill>
              <a:srgbClr val="7373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954" name="Google Shape;954;p60"/>
          <p:cNvSpPr txBox="1"/>
          <p:nvPr>
            <p:ph type="title"/>
          </p:nvPr>
        </p:nvSpPr>
        <p:spPr>
          <a:xfrm>
            <a:off x="-12565" y="324753"/>
            <a:ext cx="20129230" cy="769109"/>
          </a:xfrm>
          <a:prstGeom prst="rect">
            <a:avLst/>
          </a:prstGeom>
          <a:noFill/>
          <a:ln>
            <a:noFill/>
          </a:ln>
        </p:spPr>
        <p:txBody>
          <a:bodyPr anchorCtr="0" anchor="ctr" bIns="0" lIns="0" spcFirstLastPara="1" rIns="0" wrap="square" tIns="1745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Revisiting our join</a:t>
            </a:r>
            <a:endParaRPr/>
          </a:p>
        </p:txBody>
      </p:sp>
      <p:sp>
        <p:nvSpPr>
          <p:cNvPr id="955" name="Google Shape;955;p60"/>
          <p:cNvSpPr txBox="1"/>
          <p:nvPr/>
        </p:nvSpPr>
        <p:spPr>
          <a:xfrm>
            <a:off x="4568424" y="8326844"/>
            <a:ext cx="2636918" cy="728621"/>
          </a:xfrm>
          <a:prstGeom prst="rect">
            <a:avLst/>
          </a:prstGeom>
          <a:noFill/>
          <a:ln>
            <a:noFill/>
          </a:ln>
        </p:spPr>
        <p:txBody>
          <a:bodyPr anchorCtr="0" anchor="t" bIns="0" lIns="0" spcFirstLastPara="1" rIns="0" wrap="square" tIns="35750">
            <a:spAutoFit/>
          </a:bodyPr>
          <a:lstStyle/>
          <a:p>
            <a:pPr indent="0" lvl="0" marL="17451" marR="6980" rtl="0" algn="l">
              <a:lnSpc>
                <a:spcPct val="116994"/>
              </a:lnSpc>
              <a:spcBef>
                <a:spcPts val="0"/>
              </a:spcBef>
              <a:spcAft>
                <a:spcPts val="0"/>
              </a:spcAft>
              <a:buNone/>
            </a:pPr>
            <a:r>
              <a:rPr b="1" lang="en-US" sz="2336">
                <a:solidFill>
                  <a:srgbClr val="FBAA19"/>
                </a:solidFill>
                <a:latin typeface="Tahoma"/>
                <a:ea typeface="Tahoma"/>
                <a:cs typeface="Tahoma"/>
                <a:sym typeface="Tahoma"/>
              </a:rPr>
              <a:t>equi-join?	Yes Broadcastable? No</a:t>
            </a:r>
            <a:endParaRPr sz="2336">
              <a:solidFill>
                <a:schemeClr val="dk1"/>
              </a:solidFill>
              <a:latin typeface="Tahoma"/>
              <a:ea typeface="Tahoma"/>
              <a:cs typeface="Tahoma"/>
              <a:sym typeface="Tahoma"/>
            </a:endParaRPr>
          </a:p>
        </p:txBody>
      </p:sp>
      <p:sp>
        <p:nvSpPr>
          <p:cNvPr id="956" name="Google Shape;956;p60"/>
          <p:cNvSpPr txBox="1"/>
          <p:nvPr/>
        </p:nvSpPr>
        <p:spPr>
          <a:xfrm>
            <a:off x="2934966" y="5688183"/>
            <a:ext cx="6072241" cy="1570867"/>
          </a:xfrm>
          <a:prstGeom prst="rect">
            <a:avLst/>
          </a:prstGeom>
          <a:noFill/>
          <a:ln>
            <a:noFill/>
          </a:ln>
        </p:spPr>
        <p:txBody>
          <a:bodyPr anchorCtr="0" anchor="t" bIns="0" lIns="0" spcFirstLastPara="1" rIns="0" wrap="square" tIns="17450">
            <a:spAutoFit/>
          </a:bodyPr>
          <a:lstStyle/>
          <a:p>
            <a:pPr indent="0" lvl="0" marL="0" marR="6980" rtl="0" algn="r">
              <a:spcBef>
                <a:spcPts val="0"/>
              </a:spcBef>
              <a:spcAft>
                <a:spcPts val="0"/>
              </a:spcAft>
              <a:buNone/>
            </a:pPr>
            <a:r>
              <a:rPr b="1" lang="en-US" sz="2336">
                <a:solidFill>
                  <a:srgbClr val="FF3620"/>
                </a:solidFill>
                <a:latin typeface="Roboto"/>
                <a:ea typeface="Roboto"/>
                <a:cs typeface="Roboto"/>
                <a:sym typeface="Roboto"/>
              </a:rPr>
              <a:t>RequiredChildDistribution -&gt; Shuffle Exchange</a:t>
            </a:r>
            <a:endParaRPr sz="2336">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2336">
              <a:solidFill>
                <a:schemeClr val="dk1"/>
              </a:solidFill>
              <a:latin typeface="Roboto"/>
              <a:ea typeface="Roboto"/>
              <a:cs typeface="Roboto"/>
              <a:sym typeface="Roboto"/>
            </a:endParaRPr>
          </a:p>
          <a:p>
            <a:pPr indent="0" lvl="0" marL="0" marR="0" rtl="0" algn="l">
              <a:spcBef>
                <a:spcPts val="886"/>
              </a:spcBef>
              <a:spcAft>
                <a:spcPts val="0"/>
              </a:spcAft>
              <a:buNone/>
            </a:pPr>
            <a:r>
              <a:t/>
            </a:r>
            <a:endParaRPr sz="2336">
              <a:solidFill>
                <a:schemeClr val="dk1"/>
              </a:solidFill>
              <a:latin typeface="Roboto"/>
              <a:ea typeface="Roboto"/>
              <a:cs typeface="Roboto"/>
              <a:sym typeface="Roboto"/>
            </a:endParaRPr>
          </a:p>
          <a:p>
            <a:pPr indent="0" lvl="0" marL="0" marR="47118" rtl="0" algn="r">
              <a:spcBef>
                <a:spcPts val="0"/>
              </a:spcBef>
              <a:spcAft>
                <a:spcPts val="0"/>
              </a:spcAft>
              <a:buNone/>
            </a:pPr>
            <a:r>
              <a:rPr b="1" lang="en-US" sz="2336">
                <a:solidFill>
                  <a:srgbClr val="9900FF"/>
                </a:solidFill>
                <a:latin typeface="Roboto"/>
                <a:ea typeface="Roboto"/>
                <a:cs typeface="Roboto"/>
                <a:sym typeface="Roboto"/>
              </a:rPr>
              <a:t>RequiredChildOrdering-&gt; Sort</a:t>
            </a:r>
            <a:endParaRPr sz="2336">
              <a:solidFill>
                <a:schemeClr val="dk1"/>
              </a:solidFill>
              <a:latin typeface="Roboto"/>
              <a:ea typeface="Roboto"/>
              <a:cs typeface="Roboto"/>
              <a:sym typeface="Roboto"/>
            </a:endParaRPr>
          </a:p>
        </p:txBody>
      </p:sp>
      <p:sp>
        <p:nvSpPr>
          <p:cNvPr id="957" name="Google Shape;957;p60"/>
          <p:cNvSpPr txBox="1"/>
          <p:nvPr/>
        </p:nvSpPr>
        <p:spPr>
          <a:xfrm>
            <a:off x="7341644" y="8229116"/>
            <a:ext cx="278351" cy="800015"/>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b="1" lang="en-US" sz="5084">
                <a:solidFill>
                  <a:srgbClr val="FBAA19"/>
                </a:solidFill>
                <a:latin typeface="Tahoma"/>
                <a:ea typeface="Tahoma"/>
                <a:cs typeface="Tahoma"/>
                <a:sym typeface="Tahoma"/>
              </a:rPr>
              <a:t>}</a:t>
            </a:r>
            <a:endParaRPr sz="5084">
              <a:solidFill>
                <a:schemeClr val="dk1"/>
              </a:solidFill>
              <a:latin typeface="Tahoma"/>
              <a:ea typeface="Tahoma"/>
              <a:cs typeface="Tahoma"/>
              <a:sym typeface="Tahoma"/>
            </a:endParaRPr>
          </a:p>
        </p:txBody>
      </p:sp>
      <p:sp>
        <p:nvSpPr>
          <p:cNvPr id="958" name="Google Shape;958;p60"/>
          <p:cNvSpPr txBox="1"/>
          <p:nvPr/>
        </p:nvSpPr>
        <p:spPr>
          <a:xfrm>
            <a:off x="7766581" y="8456683"/>
            <a:ext cx="1943222" cy="377079"/>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b="1" lang="en-US" sz="2336">
                <a:solidFill>
                  <a:srgbClr val="FBAA19"/>
                </a:solidFill>
                <a:latin typeface="Tahoma"/>
                <a:ea typeface="Tahoma"/>
                <a:cs typeface="Tahoma"/>
                <a:sym typeface="Tahoma"/>
              </a:rPr>
              <a:t>sortMergeJoin</a:t>
            </a:r>
            <a:endParaRPr sz="2336">
              <a:solidFill>
                <a:schemeClr val="dk1"/>
              </a:solidFill>
              <a:latin typeface="Tahoma"/>
              <a:ea typeface="Tahoma"/>
              <a:cs typeface="Tahoma"/>
              <a:sym typeface="Tahoma"/>
            </a:endParaRPr>
          </a:p>
        </p:txBody>
      </p:sp>
      <p:sp>
        <p:nvSpPr>
          <p:cNvPr id="959" name="Google Shape;959;p60"/>
          <p:cNvSpPr txBox="1"/>
          <p:nvPr/>
        </p:nvSpPr>
        <p:spPr>
          <a:xfrm>
            <a:off x="741562" y="1821632"/>
            <a:ext cx="9310487" cy="3319616"/>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Example “</a:t>
            </a:r>
            <a:r>
              <a:rPr lang="en-US" sz="2400">
                <a:solidFill>
                  <a:srgbClr val="FBAA19"/>
                </a:solidFill>
                <a:latin typeface="Roboto"/>
                <a:ea typeface="Roboto"/>
                <a:cs typeface="Roboto"/>
                <a:sym typeface="Roboto"/>
              </a:rPr>
              <a:t>standard join” example (sort merge join)</a:t>
            </a:r>
            <a:endParaRPr sz="2400">
              <a:solidFill>
                <a:schemeClr val="dk1"/>
              </a:solidFill>
              <a:latin typeface="Roboto"/>
              <a:ea typeface="Roboto"/>
              <a:cs typeface="Roboto"/>
              <a:sym typeface="Roboto"/>
            </a:endParaRPr>
          </a:p>
          <a:p>
            <a:pPr indent="0" lvl="0" marL="17451" marR="0" rtl="0" algn="l">
              <a:spcBef>
                <a:spcPts val="3140"/>
              </a:spcBef>
              <a:spcAft>
                <a:spcPts val="0"/>
              </a:spcAft>
              <a:buNone/>
            </a:pPr>
            <a:r>
              <a:rPr lang="en-US" sz="2400">
                <a:solidFill>
                  <a:srgbClr val="00AA73"/>
                </a:solidFill>
                <a:latin typeface="Roboto"/>
                <a:ea typeface="Roboto"/>
                <a:cs typeface="Roboto"/>
                <a:sym typeface="Roboto"/>
              </a:rPr>
              <a:t># Basic aggregation + join</a:t>
            </a:r>
            <a:endParaRPr sz="2400">
              <a:solidFill>
                <a:schemeClr val="dk1"/>
              </a:solidFill>
              <a:latin typeface="Roboto"/>
              <a:ea typeface="Roboto"/>
              <a:cs typeface="Roboto"/>
              <a:sym typeface="Roboto"/>
            </a:endParaRPr>
          </a:p>
          <a:p>
            <a:pPr indent="0" lvl="0" marL="17451" marR="0" rtl="0" algn="l">
              <a:spcBef>
                <a:spcPts val="0"/>
              </a:spcBef>
              <a:spcAft>
                <a:spcPts val="0"/>
              </a:spcAft>
              <a:buNone/>
            </a:pPr>
            <a:r>
              <a:rPr lang="en-US" sz="2400">
                <a:solidFill>
                  <a:schemeClr val="dk1"/>
                </a:solidFill>
                <a:latin typeface="Roboto"/>
                <a:ea typeface="Roboto"/>
                <a:cs typeface="Roboto"/>
                <a:sym typeface="Roboto"/>
              </a:rPr>
              <a:t>dfJoin = dfSalesSample.join(dfItemDim, "item_id")</a:t>
            </a:r>
            <a:endParaRPr sz="2400">
              <a:solidFill>
                <a:schemeClr val="dk1"/>
              </a:solidFill>
              <a:latin typeface="Roboto"/>
              <a:ea typeface="Roboto"/>
              <a:cs typeface="Roboto"/>
              <a:sym typeface="Roboto"/>
            </a:endParaRPr>
          </a:p>
          <a:p>
            <a:pPr indent="0" lvl="0" marL="0" marR="0" rtl="0" algn="l">
              <a:spcBef>
                <a:spcPts val="1896"/>
              </a:spcBef>
              <a:spcAft>
                <a:spcPts val="0"/>
              </a:spcAft>
              <a:buNone/>
            </a:pPr>
            <a:r>
              <a:t/>
            </a:r>
            <a:endParaRPr sz="2400">
              <a:solidFill>
                <a:schemeClr val="dk1"/>
              </a:solidFill>
              <a:latin typeface="Roboto"/>
              <a:ea typeface="Roboto"/>
              <a:cs typeface="Roboto"/>
              <a:sym typeface="Roboto"/>
            </a:endParaRPr>
          </a:p>
          <a:p>
            <a:pPr indent="0" lvl="0" marL="2204070" marR="1126467" rtl="0" algn="l">
              <a:lnSpc>
                <a:spcPct val="150000"/>
              </a:lnSpc>
              <a:spcBef>
                <a:spcPts val="0"/>
              </a:spcBef>
              <a:spcAft>
                <a:spcPts val="0"/>
              </a:spcAft>
              <a:buNone/>
            </a:pPr>
            <a:r>
              <a:rPr b="1" lang="en-US" sz="2400">
                <a:solidFill>
                  <a:srgbClr val="737373"/>
                </a:solidFill>
                <a:latin typeface="Roboto"/>
                <a:ea typeface="Roboto"/>
                <a:cs typeface="Roboto"/>
                <a:sym typeface="Roboto"/>
              </a:rPr>
              <a:t>Inner join -&gt; Add isNotNull filter to join keys (Logical plan, not physical plan </a:t>
            </a:r>
            <a:r>
              <a:rPr b="1" lang="en-US" sz="2336">
                <a:solidFill>
                  <a:srgbClr val="737373"/>
                </a:solidFill>
                <a:latin typeface="Tahoma"/>
                <a:ea typeface="Tahoma"/>
                <a:cs typeface="Tahoma"/>
                <a:sym typeface="Tahoma"/>
              </a:rPr>
              <a:t>step)</a:t>
            </a:r>
            <a:endParaRPr sz="2336">
              <a:solidFill>
                <a:schemeClr val="dk1"/>
              </a:solidFill>
              <a:latin typeface="Tahoma"/>
              <a:ea typeface="Tahoma"/>
              <a:cs typeface="Tahoma"/>
              <a:sym typeface="Tahoma"/>
            </a:endParaRPr>
          </a:p>
        </p:txBody>
      </p:sp>
      <p:grpSp>
        <p:nvGrpSpPr>
          <p:cNvPr id="960" name="Google Shape;960;p60"/>
          <p:cNvGrpSpPr/>
          <p:nvPr/>
        </p:nvGrpSpPr>
        <p:grpSpPr>
          <a:xfrm>
            <a:off x="14799607" y="3844283"/>
            <a:ext cx="4234601" cy="506966"/>
            <a:chOff x="10770149" y="2797319"/>
            <a:chExt cx="3081655" cy="368935"/>
          </a:xfrm>
        </p:grpSpPr>
        <p:sp>
          <p:nvSpPr>
            <p:cNvPr id="961" name="Google Shape;961;p60"/>
            <p:cNvSpPr/>
            <p:nvPr/>
          </p:nvSpPr>
          <p:spPr>
            <a:xfrm>
              <a:off x="10770149" y="2797319"/>
              <a:ext cx="1161415" cy="368935"/>
            </a:xfrm>
            <a:custGeom>
              <a:rect b="b" l="l" r="r" t="t"/>
              <a:pathLst>
                <a:path extrusionOk="0" h="368935" w="1161415">
                  <a:moveTo>
                    <a:pt x="0" y="0"/>
                  </a:moveTo>
                  <a:lnTo>
                    <a:pt x="1161360" y="0"/>
                  </a:lnTo>
                  <a:lnTo>
                    <a:pt x="1161360" y="368640"/>
                  </a:lnTo>
                  <a:lnTo>
                    <a:pt x="0" y="368640"/>
                  </a:lnTo>
                  <a:lnTo>
                    <a:pt x="0" y="0"/>
                  </a:lnTo>
                  <a:close/>
                </a:path>
              </a:pathLst>
            </a:custGeom>
            <a:noFill/>
            <a:ln cap="flat" cmpd="sng" w="45700">
              <a:solidFill>
                <a:srgbClr val="7373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62" name="Google Shape;962;p60"/>
            <p:cNvSpPr/>
            <p:nvPr/>
          </p:nvSpPr>
          <p:spPr>
            <a:xfrm>
              <a:off x="12690389" y="2797319"/>
              <a:ext cx="1161415" cy="368935"/>
            </a:xfrm>
            <a:custGeom>
              <a:rect b="b" l="l" r="r" t="t"/>
              <a:pathLst>
                <a:path extrusionOk="0" h="368935" w="1161415">
                  <a:moveTo>
                    <a:pt x="0" y="0"/>
                  </a:moveTo>
                  <a:lnTo>
                    <a:pt x="1161360" y="0"/>
                  </a:lnTo>
                  <a:lnTo>
                    <a:pt x="1161360" y="368640"/>
                  </a:lnTo>
                  <a:lnTo>
                    <a:pt x="0" y="368640"/>
                  </a:lnTo>
                  <a:lnTo>
                    <a:pt x="0" y="0"/>
                  </a:lnTo>
                  <a:close/>
                </a:path>
              </a:pathLst>
            </a:custGeom>
            <a:noFill/>
            <a:ln cap="flat" cmpd="sng" w="45700">
              <a:solidFill>
                <a:srgbClr val="73737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61"/>
          <p:cNvSpPr txBox="1"/>
          <p:nvPr>
            <p:ph idx="1" type="body"/>
          </p:nvPr>
        </p:nvSpPr>
        <p:spPr>
          <a:xfrm>
            <a:off x="1" y="5089208"/>
            <a:ext cx="20104101" cy="1130935"/>
          </a:xfrm>
          <a:prstGeom prst="rect">
            <a:avLst/>
          </a:prstGeom>
          <a:noFill/>
          <a:ln>
            <a:noFill/>
          </a:ln>
        </p:spPr>
        <p:txBody>
          <a:bodyPr anchorCtr="0" anchor="ctr" bIns="91425" lIns="91425" spcFirstLastPara="1" rIns="91425" wrap="square" tIns="91425">
            <a:noAutofit/>
          </a:bodyPr>
          <a:lstStyle/>
          <a:p>
            <a:pPr indent="0" lvl="0" marL="0" rtl="0" algn="ctr">
              <a:lnSpc>
                <a:spcPct val="114000"/>
              </a:lnSpc>
              <a:spcBef>
                <a:spcPts val="0"/>
              </a:spcBef>
              <a:spcAft>
                <a:spcPts val="0"/>
              </a:spcAft>
              <a:buClr>
                <a:srgbClr val="3F3F3F"/>
              </a:buClr>
              <a:buSzPts val="2800"/>
              <a:buNone/>
            </a:pPr>
            <a:r>
              <a:rPr b="1" lang="en-US"/>
              <a:t>Supercharge  your  Spark  Queries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62"/>
          <p:cNvSpPr txBox="1"/>
          <p:nvPr>
            <p:ph type="title"/>
          </p:nvPr>
        </p:nvSpPr>
        <p:spPr>
          <a:xfrm>
            <a:off x="-12565" y="324753"/>
            <a:ext cx="20129230" cy="769109"/>
          </a:xfrm>
          <a:prstGeom prst="rect">
            <a:avLst/>
          </a:prstGeom>
          <a:noFill/>
          <a:ln>
            <a:noFill/>
          </a:ln>
        </p:spPr>
        <p:txBody>
          <a:bodyPr anchorCtr="0" anchor="ctr" bIns="0" lIns="0" spcFirstLastPara="1" rIns="0" wrap="square" tIns="1745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Scenario 1: Filter + Union anti-pattern</a:t>
            </a:r>
            <a:endParaRPr/>
          </a:p>
        </p:txBody>
      </p:sp>
      <p:sp>
        <p:nvSpPr>
          <p:cNvPr id="973" name="Google Shape;973;p62"/>
          <p:cNvSpPr txBox="1"/>
          <p:nvPr/>
        </p:nvSpPr>
        <p:spPr>
          <a:xfrm>
            <a:off x="741688" y="1947283"/>
            <a:ext cx="11811159"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a:solidFill>
                  <a:srgbClr val="FBAA19"/>
                </a:solidFill>
                <a:latin typeface="Tahoma"/>
                <a:ea typeface="Tahoma"/>
                <a:cs typeface="Tahoma"/>
                <a:sym typeface="Tahoma"/>
              </a:rPr>
              <a:t>E.g. apply different logic based on a category the data belongs to.</a:t>
            </a:r>
            <a:endParaRPr sz="3298">
              <a:solidFill>
                <a:schemeClr val="dk1"/>
              </a:solidFill>
              <a:latin typeface="Tahoma"/>
              <a:ea typeface="Tahoma"/>
              <a:cs typeface="Tahoma"/>
              <a:sym typeface="Tahoma"/>
            </a:endParaRPr>
          </a:p>
        </p:txBody>
      </p:sp>
      <p:sp>
        <p:nvSpPr>
          <p:cNvPr id="974" name="Google Shape;974;p62"/>
          <p:cNvSpPr txBox="1"/>
          <p:nvPr/>
        </p:nvSpPr>
        <p:spPr>
          <a:xfrm>
            <a:off x="742680" y="3450903"/>
            <a:ext cx="7636766" cy="898375"/>
          </a:xfrm>
          <a:prstGeom prst="rect">
            <a:avLst/>
          </a:prstGeom>
          <a:noFill/>
          <a:ln>
            <a:noFill/>
          </a:ln>
        </p:spPr>
        <p:txBody>
          <a:bodyPr anchorCtr="0" anchor="t" bIns="0" lIns="0" spcFirstLastPara="1" rIns="0" wrap="square" tIns="17450">
            <a:spAutoFit/>
          </a:bodyPr>
          <a:lstStyle/>
          <a:p>
            <a:pPr indent="-345531" lvl="0" marL="362110" marR="6980" rtl="0" algn="l">
              <a:lnSpc>
                <a:spcPct val="120000"/>
              </a:lnSpc>
              <a:spcBef>
                <a:spcPts val="0"/>
              </a:spcBef>
              <a:spcAft>
                <a:spcPts val="0"/>
              </a:spcAft>
              <a:buNone/>
            </a:pPr>
            <a:r>
              <a:rPr lang="en-US" sz="2473">
                <a:solidFill>
                  <a:srgbClr val="001544"/>
                </a:solidFill>
                <a:latin typeface="Consolas"/>
                <a:ea typeface="Consolas"/>
                <a:cs typeface="Consolas"/>
                <a:sym typeface="Consolas"/>
              </a:rPr>
              <a:t>final_df = functools.reduce(DataFrame.union, [</a:t>
            </a:r>
            <a:endParaRPr sz="2473">
              <a:solidFill>
                <a:schemeClr val="dk1"/>
              </a:solidFill>
              <a:latin typeface="Consolas"/>
              <a:ea typeface="Consolas"/>
              <a:cs typeface="Consolas"/>
              <a:sym typeface="Consolas"/>
            </a:endParaRPr>
          </a:p>
        </p:txBody>
      </p:sp>
      <p:graphicFrame>
        <p:nvGraphicFramePr>
          <p:cNvPr id="975" name="Google Shape;975;p62"/>
          <p:cNvGraphicFramePr/>
          <p:nvPr/>
        </p:nvGraphicFramePr>
        <p:xfrm>
          <a:off x="716503" y="4485632"/>
          <a:ext cx="3000000" cy="3000000"/>
        </p:xfrm>
        <a:graphic>
          <a:graphicData uri="http://schemas.openxmlformats.org/drawingml/2006/table">
            <a:tbl>
              <a:tblPr bandRow="1" firstRow="1">
                <a:noFill/>
                <a:tableStyleId>{F4C09B8E-0702-464F-9451-9C83433F4F53}</a:tableStyleId>
              </a:tblPr>
              <a:tblGrid>
                <a:gridCol w="302775"/>
                <a:gridCol w="6910775"/>
                <a:gridCol w="518300"/>
                <a:gridCol w="821100"/>
              </a:tblGrid>
              <a:tr h="437150">
                <a:tc rowSpan="4">
                  <a:txBody>
                    <a:bodyPr/>
                    <a:lstStyle/>
                    <a:p>
                      <a:pPr indent="0" lvl="0" marL="0" marR="0" rtl="0" algn="l">
                        <a:lnSpc>
                          <a:spcPct val="100000"/>
                        </a:lnSpc>
                        <a:spcBef>
                          <a:spcPts val="0"/>
                        </a:spcBef>
                        <a:spcAft>
                          <a:spcPts val="0"/>
                        </a:spcAft>
                        <a:buNone/>
                      </a:pPr>
                      <a:r>
                        <a:t/>
                      </a:r>
                      <a:endParaRPr sz="29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77800"/>
                        </a:lnSpc>
                        <a:spcBef>
                          <a:spcPts val="0"/>
                        </a:spcBef>
                        <a:spcAft>
                          <a:spcPts val="0"/>
                        </a:spcAft>
                        <a:buNone/>
                      </a:pPr>
                      <a:r>
                        <a:rPr lang="en-US" sz="2500" u="none" cap="none" strike="noStrike">
                          <a:solidFill>
                            <a:srgbClr val="FBAA19"/>
                          </a:solidFill>
                          <a:latin typeface="Consolas"/>
                          <a:ea typeface="Consolas"/>
                          <a:cs typeface="Consolas"/>
                          <a:sym typeface="Consolas"/>
                        </a:rPr>
                        <a:t>logic_cat_0(df.filter(F.col("category")</a:t>
                      </a:r>
                      <a:endParaRPr sz="2500" u="none" cap="none" strike="noStrike">
                        <a:latin typeface="Consolas"/>
                        <a:ea typeface="Consolas"/>
                        <a:cs typeface="Consolas"/>
                        <a:sym typeface="Consolas"/>
                      </a:endParaRPr>
                    </a:p>
                  </a:txBody>
                  <a:tcPr marT="0" marB="0" marR="0" marL="0"/>
                </a:tc>
                <a:tc>
                  <a:txBody>
                    <a:bodyPr/>
                    <a:lstStyle/>
                    <a:p>
                      <a:pPr indent="0" lvl="0" marL="0" marR="0" rtl="0" algn="ctr">
                        <a:lnSpc>
                          <a:spcPct val="77800"/>
                        </a:lnSpc>
                        <a:spcBef>
                          <a:spcPts val="0"/>
                        </a:spcBef>
                        <a:spcAft>
                          <a:spcPts val="0"/>
                        </a:spcAft>
                        <a:buNone/>
                      </a:pPr>
                      <a:r>
                        <a:rPr lang="en-US" sz="2500" u="none" cap="none" strike="noStrike">
                          <a:solidFill>
                            <a:srgbClr val="FBAA19"/>
                          </a:solidFill>
                          <a:latin typeface="Consolas"/>
                          <a:ea typeface="Consolas"/>
                          <a:cs typeface="Consolas"/>
                          <a:sym typeface="Consolas"/>
                        </a:rPr>
                        <a:t>==</a:t>
                      </a:r>
                      <a:endParaRPr sz="2500" u="none" cap="none" strike="noStrike">
                        <a:latin typeface="Consolas"/>
                        <a:ea typeface="Consolas"/>
                        <a:cs typeface="Consolas"/>
                        <a:sym typeface="Consolas"/>
                      </a:endParaRPr>
                    </a:p>
                  </a:txBody>
                  <a:tcPr marT="0" marB="0" marR="0" marL="0"/>
                </a:tc>
                <a:tc>
                  <a:txBody>
                    <a:bodyPr/>
                    <a:lstStyle/>
                    <a:p>
                      <a:pPr indent="0" lvl="0" marL="62864" marR="0" rtl="0" algn="l">
                        <a:lnSpc>
                          <a:spcPct val="77800"/>
                        </a:lnSpc>
                        <a:spcBef>
                          <a:spcPts val="0"/>
                        </a:spcBef>
                        <a:spcAft>
                          <a:spcPts val="0"/>
                        </a:spcAft>
                        <a:buNone/>
                      </a:pPr>
                      <a:r>
                        <a:rPr lang="en-US" sz="2500" u="none" cap="none" strike="noStrike">
                          <a:solidFill>
                            <a:srgbClr val="FBAA19"/>
                          </a:solidFill>
                          <a:latin typeface="Consolas"/>
                          <a:ea typeface="Consolas"/>
                          <a:cs typeface="Consolas"/>
                          <a:sym typeface="Consolas"/>
                        </a:rPr>
                        <a:t>0))</a:t>
                      </a:r>
                      <a:r>
                        <a:rPr lang="en-US" sz="2500" u="none" cap="none" strike="noStrike">
                          <a:solidFill>
                            <a:srgbClr val="001544"/>
                          </a:solidFill>
                          <a:latin typeface="Consolas"/>
                          <a:ea typeface="Consolas"/>
                          <a:cs typeface="Consolas"/>
                          <a:sym typeface="Consolas"/>
                        </a:rPr>
                        <a:t>,</a:t>
                      </a:r>
                      <a:endParaRPr sz="2500" u="none" cap="none" strike="noStrike">
                        <a:latin typeface="Consolas"/>
                        <a:ea typeface="Consolas"/>
                        <a:cs typeface="Consolas"/>
                        <a:sym typeface="Consolas"/>
                      </a:endParaRPr>
                    </a:p>
                  </a:txBody>
                  <a:tcPr marT="0" marB="0" marR="0" marL="0"/>
                </a:tc>
              </a:tr>
              <a:tr h="462475">
                <a:tc vMerge="1"/>
                <a:tc>
                  <a:txBody>
                    <a:bodyPr/>
                    <a:lstStyle/>
                    <a:p>
                      <a:pPr indent="0" lvl="0" marL="0" marR="0" rtl="0" algn="ctr">
                        <a:lnSpc>
                          <a:spcPct val="86200"/>
                        </a:lnSpc>
                        <a:spcBef>
                          <a:spcPts val="0"/>
                        </a:spcBef>
                        <a:spcAft>
                          <a:spcPts val="0"/>
                        </a:spcAft>
                        <a:buNone/>
                      </a:pPr>
                      <a:r>
                        <a:rPr lang="en-US" sz="2500" u="none" cap="none" strike="noStrike">
                          <a:solidFill>
                            <a:srgbClr val="001544"/>
                          </a:solidFill>
                          <a:latin typeface="Consolas"/>
                          <a:ea typeface="Consolas"/>
                          <a:cs typeface="Consolas"/>
                          <a:sym typeface="Consolas"/>
                        </a:rPr>
                        <a:t>logic_cat_1(df.filter(F.col("category")</a:t>
                      </a:r>
                      <a:endParaRPr sz="2500" u="none" cap="none" strike="noStrike">
                        <a:latin typeface="Consolas"/>
                        <a:ea typeface="Consolas"/>
                        <a:cs typeface="Consolas"/>
                        <a:sym typeface="Consolas"/>
                      </a:endParaRPr>
                    </a:p>
                  </a:txBody>
                  <a:tcPr marT="0" marB="0" marR="0" marL="0"/>
                </a:tc>
                <a:tc>
                  <a:txBody>
                    <a:bodyPr/>
                    <a:lstStyle/>
                    <a:p>
                      <a:pPr indent="0" lvl="0" marL="0" marR="0" rtl="0" algn="ctr">
                        <a:lnSpc>
                          <a:spcPct val="86200"/>
                        </a:lnSpc>
                        <a:spcBef>
                          <a:spcPts val="0"/>
                        </a:spcBef>
                        <a:spcAft>
                          <a:spcPts val="0"/>
                        </a:spcAft>
                        <a:buNone/>
                      </a:pPr>
                      <a:r>
                        <a:rPr lang="en-US" sz="2500" u="none" cap="none" strike="noStrike">
                          <a:solidFill>
                            <a:srgbClr val="001544"/>
                          </a:solidFill>
                          <a:latin typeface="Consolas"/>
                          <a:ea typeface="Consolas"/>
                          <a:cs typeface="Consolas"/>
                          <a:sym typeface="Consolas"/>
                        </a:rPr>
                        <a:t>==</a:t>
                      </a:r>
                      <a:endParaRPr sz="2500" u="none" cap="none" strike="noStrike">
                        <a:latin typeface="Consolas"/>
                        <a:ea typeface="Consolas"/>
                        <a:cs typeface="Consolas"/>
                        <a:sym typeface="Consolas"/>
                      </a:endParaRPr>
                    </a:p>
                  </a:txBody>
                  <a:tcPr marT="0" marB="0" marR="0" marL="0"/>
                </a:tc>
                <a:tc>
                  <a:txBody>
                    <a:bodyPr/>
                    <a:lstStyle/>
                    <a:p>
                      <a:pPr indent="0" lvl="0" marL="62864" marR="0" rtl="0" algn="l">
                        <a:lnSpc>
                          <a:spcPct val="86200"/>
                        </a:lnSpc>
                        <a:spcBef>
                          <a:spcPts val="0"/>
                        </a:spcBef>
                        <a:spcAft>
                          <a:spcPts val="0"/>
                        </a:spcAft>
                        <a:buNone/>
                      </a:pPr>
                      <a:r>
                        <a:rPr lang="en-US" sz="2500" u="none" cap="none" strike="noStrike">
                          <a:solidFill>
                            <a:srgbClr val="001544"/>
                          </a:solidFill>
                          <a:latin typeface="Consolas"/>
                          <a:ea typeface="Consolas"/>
                          <a:cs typeface="Consolas"/>
                          <a:sym typeface="Consolas"/>
                        </a:rPr>
                        <a:t>1)),</a:t>
                      </a:r>
                      <a:endParaRPr sz="2500" u="none" cap="none" strike="noStrike">
                        <a:latin typeface="Consolas"/>
                        <a:ea typeface="Consolas"/>
                        <a:cs typeface="Consolas"/>
                        <a:sym typeface="Consolas"/>
                      </a:endParaRPr>
                    </a:p>
                  </a:txBody>
                  <a:tcPr marT="0" marB="0" marR="0" marL="0"/>
                </a:tc>
              </a:tr>
              <a:tr h="452000">
                <a:tc vMerge="1"/>
                <a:tc>
                  <a:txBody>
                    <a:bodyPr/>
                    <a:lstStyle/>
                    <a:p>
                      <a:pPr indent="0" lvl="0" marL="0" marR="0" rtl="0" algn="ctr">
                        <a:lnSpc>
                          <a:spcPct val="83800"/>
                        </a:lnSpc>
                        <a:spcBef>
                          <a:spcPts val="0"/>
                        </a:spcBef>
                        <a:spcAft>
                          <a:spcPts val="0"/>
                        </a:spcAft>
                        <a:buNone/>
                      </a:pPr>
                      <a:r>
                        <a:rPr lang="en-US" sz="2500" u="none" cap="none" strike="noStrike">
                          <a:solidFill>
                            <a:srgbClr val="001544"/>
                          </a:solidFill>
                          <a:latin typeface="Consolas"/>
                          <a:ea typeface="Consolas"/>
                          <a:cs typeface="Consolas"/>
                          <a:sym typeface="Consolas"/>
                        </a:rPr>
                        <a:t>logic_cat_2(df.filter(F.col("category")</a:t>
                      </a:r>
                      <a:endParaRPr sz="2500" u="none" cap="none" strike="noStrike">
                        <a:latin typeface="Consolas"/>
                        <a:ea typeface="Consolas"/>
                        <a:cs typeface="Consolas"/>
                        <a:sym typeface="Consolas"/>
                      </a:endParaRPr>
                    </a:p>
                  </a:txBody>
                  <a:tcPr marT="0" marB="0" marR="0" marL="0"/>
                </a:tc>
                <a:tc>
                  <a:txBody>
                    <a:bodyPr/>
                    <a:lstStyle/>
                    <a:p>
                      <a:pPr indent="0" lvl="0" marL="0" marR="0" rtl="0" algn="ctr">
                        <a:lnSpc>
                          <a:spcPct val="83800"/>
                        </a:lnSpc>
                        <a:spcBef>
                          <a:spcPts val="0"/>
                        </a:spcBef>
                        <a:spcAft>
                          <a:spcPts val="0"/>
                        </a:spcAft>
                        <a:buNone/>
                      </a:pPr>
                      <a:r>
                        <a:rPr lang="en-US" sz="2500" u="none" cap="none" strike="noStrike">
                          <a:solidFill>
                            <a:srgbClr val="001544"/>
                          </a:solidFill>
                          <a:latin typeface="Consolas"/>
                          <a:ea typeface="Consolas"/>
                          <a:cs typeface="Consolas"/>
                          <a:sym typeface="Consolas"/>
                        </a:rPr>
                        <a:t>==</a:t>
                      </a:r>
                      <a:endParaRPr sz="2500" u="none" cap="none" strike="noStrike">
                        <a:latin typeface="Consolas"/>
                        <a:ea typeface="Consolas"/>
                        <a:cs typeface="Consolas"/>
                        <a:sym typeface="Consolas"/>
                      </a:endParaRPr>
                    </a:p>
                  </a:txBody>
                  <a:tcPr marT="0" marB="0" marR="0" marL="0"/>
                </a:tc>
                <a:tc>
                  <a:txBody>
                    <a:bodyPr/>
                    <a:lstStyle/>
                    <a:p>
                      <a:pPr indent="0" lvl="0" marL="62864" marR="0" rtl="0" algn="l">
                        <a:lnSpc>
                          <a:spcPct val="83800"/>
                        </a:lnSpc>
                        <a:spcBef>
                          <a:spcPts val="0"/>
                        </a:spcBef>
                        <a:spcAft>
                          <a:spcPts val="0"/>
                        </a:spcAft>
                        <a:buNone/>
                      </a:pPr>
                      <a:r>
                        <a:rPr lang="en-US" sz="2500" u="none" cap="none" strike="noStrike">
                          <a:solidFill>
                            <a:srgbClr val="001544"/>
                          </a:solidFill>
                          <a:latin typeface="Consolas"/>
                          <a:ea typeface="Consolas"/>
                          <a:cs typeface="Consolas"/>
                          <a:sym typeface="Consolas"/>
                        </a:rPr>
                        <a:t>2)),</a:t>
                      </a:r>
                      <a:endParaRPr sz="2500" u="none" cap="none" strike="noStrike">
                        <a:latin typeface="Consolas"/>
                        <a:ea typeface="Consolas"/>
                        <a:cs typeface="Consolas"/>
                        <a:sym typeface="Consolas"/>
                      </a:endParaRPr>
                    </a:p>
                  </a:txBody>
                  <a:tcPr marT="0" marB="0" marR="0" marL="0"/>
                </a:tc>
              </a:tr>
              <a:tr h="917075">
                <a:tc vMerge="1"/>
                <a:tc>
                  <a:txBody>
                    <a:bodyPr/>
                    <a:lstStyle/>
                    <a:p>
                      <a:pPr indent="0" lvl="0" marL="62864" marR="0" rtl="0" algn="l">
                        <a:lnSpc>
                          <a:spcPct val="83800"/>
                        </a:lnSpc>
                        <a:spcBef>
                          <a:spcPts val="0"/>
                        </a:spcBef>
                        <a:spcAft>
                          <a:spcPts val="0"/>
                        </a:spcAft>
                        <a:buNone/>
                      </a:pPr>
                      <a:r>
                        <a:rPr lang="en-US" sz="2500" u="none" cap="none" strike="noStrike">
                          <a:solidFill>
                            <a:srgbClr val="001544"/>
                          </a:solidFill>
                          <a:latin typeface="Consolas"/>
                          <a:ea typeface="Consolas"/>
                          <a:cs typeface="Consolas"/>
                          <a:sym typeface="Consolas"/>
                        </a:rPr>
                        <a:t>logic_cat_3(df.filter(F.col("category")</a:t>
                      </a:r>
                      <a:endParaRPr sz="2500" u="none" cap="none" strike="noStrike">
                        <a:latin typeface="Consolas"/>
                        <a:ea typeface="Consolas"/>
                        <a:cs typeface="Consolas"/>
                        <a:sym typeface="Consolas"/>
                      </a:endParaRPr>
                    </a:p>
                    <a:p>
                      <a:pPr indent="0" lvl="0" marL="62864" marR="0" rtl="0" algn="l">
                        <a:lnSpc>
                          <a:spcPct val="100000"/>
                        </a:lnSpc>
                        <a:spcBef>
                          <a:spcPts val="455"/>
                        </a:spcBef>
                        <a:spcAft>
                          <a:spcPts val="0"/>
                        </a:spcAft>
                        <a:buNone/>
                      </a:pPr>
                      <a:r>
                        <a:rPr lang="en-US" sz="2500" u="none" cap="none" strike="noStrike">
                          <a:solidFill>
                            <a:srgbClr val="001544"/>
                          </a:solidFill>
                          <a:latin typeface="Consolas"/>
                          <a:ea typeface="Consolas"/>
                          <a:cs typeface="Consolas"/>
                          <a:sym typeface="Consolas"/>
                        </a:rPr>
                        <a:t>]</a:t>
                      </a:r>
                      <a:endParaRPr sz="2500" u="none" cap="none" strike="noStrike">
                        <a:latin typeface="Consolas"/>
                        <a:ea typeface="Consolas"/>
                        <a:cs typeface="Consolas"/>
                        <a:sym typeface="Consolas"/>
                      </a:endParaRPr>
                    </a:p>
                  </a:txBody>
                  <a:tcPr marT="0" marB="0" marR="0" marL="0"/>
                </a:tc>
                <a:tc>
                  <a:txBody>
                    <a:bodyPr/>
                    <a:lstStyle/>
                    <a:p>
                      <a:pPr indent="0" lvl="0" marL="0" marR="0" rtl="0" algn="ctr">
                        <a:lnSpc>
                          <a:spcPct val="83800"/>
                        </a:lnSpc>
                        <a:spcBef>
                          <a:spcPts val="0"/>
                        </a:spcBef>
                        <a:spcAft>
                          <a:spcPts val="0"/>
                        </a:spcAft>
                        <a:buNone/>
                      </a:pPr>
                      <a:r>
                        <a:rPr lang="en-US" sz="2500" u="none" cap="none" strike="noStrike">
                          <a:solidFill>
                            <a:srgbClr val="001544"/>
                          </a:solidFill>
                          <a:latin typeface="Consolas"/>
                          <a:ea typeface="Consolas"/>
                          <a:cs typeface="Consolas"/>
                          <a:sym typeface="Consolas"/>
                        </a:rPr>
                        <a:t>==</a:t>
                      </a:r>
                      <a:endParaRPr sz="2500" u="none" cap="none" strike="noStrike">
                        <a:latin typeface="Consolas"/>
                        <a:ea typeface="Consolas"/>
                        <a:cs typeface="Consolas"/>
                        <a:sym typeface="Consolas"/>
                      </a:endParaRPr>
                    </a:p>
                  </a:txBody>
                  <a:tcPr marT="0" marB="0" marR="0" marL="0"/>
                </a:tc>
                <a:tc>
                  <a:txBody>
                    <a:bodyPr/>
                    <a:lstStyle/>
                    <a:p>
                      <a:pPr indent="0" lvl="0" marL="62864" marR="0" rtl="0" algn="l">
                        <a:lnSpc>
                          <a:spcPct val="83800"/>
                        </a:lnSpc>
                        <a:spcBef>
                          <a:spcPts val="0"/>
                        </a:spcBef>
                        <a:spcAft>
                          <a:spcPts val="0"/>
                        </a:spcAft>
                        <a:buNone/>
                      </a:pPr>
                      <a:r>
                        <a:rPr lang="en-US" sz="2500" u="none" cap="none" strike="noStrike">
                          <a:solidFill>
                            <a:srgbClr val="001544"/>
                          </a:solidFill>
                          <a:latin typeface="Consolas"/>
                          <a:ea typeface="Consolas"/>
                          <a:cs typeface="Consolas"/>
                          <a:sym typeface="Consolas"/>
                        </a:rPr>
                        <a:t>3))</a:t>
                      </a:r>
                      <a:endParaRPr sz="2500" u="none" cap="none" strike="noStrike">
                        <a:latin typeface="Consolas"/>
                        <a:ea typeface="Consolas"/>
                        <a:cs typeface="Consolas"/>
                        <a:sym typeface="Consolas"/>
                      </a:endParaRPr>
                    </a:p>
                  </a:txBody>
                  <a:tcPr marT="0" marB="0" marR="0" marL="0"/>
                </a:tc>
              </a:tr>
              <a:tr h="891775">
                <a:tc>
                  <a:txBody>
                    <a:bodyPr/>
                    <a:lstStyle/>
                    <a:p>
                      <a:pPr indent="0" lvl="0" marL="31750" marR="0" rtl="0" algn="l">
                        <a:lnSpc>
                          <a:spcPct val="85600"/>
                        </a:lnSpc>
                        <a:spcBef>
                          <a:spcPts val="0"/>
                        </a:spcBef>
                        <a:spcAft>
                          <a:spcPts val="0"/>
                        </a:spcAft>
                        <a:buNone/>
                      </a:pPr>
                      <a:r>
                        <a:rPr lang="en-US" sz="2500" u="none" cap="none" strike="noStrike">
                          <a:solidFill>
                            <a:srgbClr val="001544"/>
                          </a:solidFill>
                          <a:latin typeface="Consolas"/>
                          <a:ea typeface="Consolas"/>
                          <a:cs typeface="Consolas"/>
                          <a:sym typeface="Consolas"/>
                        </a:rPr>
                        <a:t>)</a:t>
                      </a:r>
                      <a:endParaRPr sz="2500" u="none" cap="none" strike="noStrike">
                        <a:latin typeface="Consolas"/>
                        <a:ea typeface="Consolas"/>
                        <a:cs typeface="Consolas"/>
                        <a:sym typeface="Consolas"/>
                      </a:endParaRPr>
                    </a:p>
                    <a:p>
                      <a:pPr indent="0" lvl="0" marL="31750" marR="0" rtl="0" algn="l">
                        <a:lnSpc>
                          <a:spcPct val="100000"/>
                        </a:lnSpc>
                        <a:spcBef>
                          <a:spcPts val="455"/>
                        </a:spcBef>
                        <a:spcAft>
                          <a:spcPts val="0"/>
                        </a:spcAft>
                        <a:buNone/>
                      </a:pPr>
                      <a:r>
                        <a:rPr lang="en-US" sz="2500" u="none" cap="none" strike="noStrike">
                          <a:solidFill>
                            <a:srgbClr val="001544"/>
                          </a:solidFill>
                          <a:latin typeface="Consolas"/>
                          <a:ea typeface="Consolas"/>
                          <a:cs typeface="Consolas"/>
                          <a:sym typeface="Consolas"/>
                        </a:rPr>
                        <a:t>…</a:t>
                      </a:r>
                      <a:endParaRPr sz="2500" u="none" cap="none" strike="noStrike">
                        <a:latin typeface="Consolas"/>
                        <a:ea typeface="Consolas"/>
                        <a:cs typeface="Consolas"/>
                        <a:sym typeface="Consolas"/>
                      </a:endParaRPr>
                    </a:p>
                  </a:txBody>
                  <a:tcPr marT="0" marB="0" marR="0" marL="0"/>
                </a:tc>
                <a:tc>
                  <a:txBody>
                    <a:bodyPr/>
                    <a:lstStyle/>
                    <a:p>
                      <a:pPr indent="0" lvl="0" marL="0" marR="0" rtl="0" algn="l">
                        <a:lnSpc>
                          <a:spcPct val="100000"/>
                        </a:lnSpc>
                        <a:spcBef>
                          <a:spcPts val="0"/>
                        </a:spcBef>
                        <a:spcAft>
                          <a:spcPts val="0"/>
                        </a:spcAft>
                        <a:buNone/>
                      </a:pPr>
                      <a:r>
                        <a:t/>
                      </a:r>
                      <a:endParaRPr sz="29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9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900" u="none" cap="none" strike="noStrike">
                        <a:latin typeface="Times New Roman"/>
                        <a:ea typeface="Times New Roman"/>
                        <a:cs typeface="Times New Roman"/>
                        <a:sym typeface="Times New Roman"/>
                      </a:endParaRPr>
                    </a:p>
                  </a:txBody>
                  <a:tcPr marT="0" marB="0" marR="0" marL="0"/>
                </a:tc>
              </a:tr>
            </a:tbl>
          </a:graphicData>
        </a:graphic>
      </p:graphicFrame>
      <p:sp>
        <p:nvSpPr>
          <p:cNvPr id="976" name="Google Shape;976;p62"/>
          <p:cNvSpPr txBox="1"/>
          <p:nvPr/>
        </p:nvSpPr>
        <p:spPr>
          <a:xfrm>
            <a:off x="742681" y="7999456"/>
            <a:ext cx="9018921" cy="1435738"/>
          </a:xfrm>
          <a:prstGeom prst="rect">
            <a:avLst/>
          </a:prstGeom>
          <a:noFill/>
          <a:ln>
            <a:noFill/>
          </a:ln>
        </p:spPr>
        <p:txBody>
          <a:bodyPr anchorCtr="0" anchor="t" bIns="0" lIns="0" spcFirstLastPara="1" rIns="0" wrap="square" tIns="113425">
            <a:spAutoFit/>
          </a:bodyPr>
          <a:lstStyle/>
          <a:p>
            <a:pPr indent="0" lvl="0" marL="17451" marR="0" rtl="0" algn="l">
              <a:spcBef>
                <a:spcPts val="0"/>
              </a:spcBef>
              <a:spcAft>
                <a:spcPts val="0"/>
              </a:spcAft>
              <a:buNone/>
            </a:pPr>
            <a:r>
              <a:rPr lang="en-US" sz="2473">
                <a:solidFill>
                  <a:srgbClr val="001544"/>
                </a:solidFill>
                <a:latin typeface="Consolas"/>
                <a:ea typeface="Consolas"/>
                <a:cs typeface="Consolas"/>
                <a:sym typeface="Consolas"/>
              </a:rPr>
              <a:t>def </a:t>
            </a:r>
            <a:r>
              <a:rPr lang="en-US" sz="2473">
                <a:solidFill>
                  <a:srgbClr val="FBAA19"/>
                </a:solidFill>
                <a:latin typeface="Consolas"/>
                <a:ea typeface="Consolas"/>
                <a:cs typeface="Consolas"/>
                <a:sym typeface="Consolas"/>
              </a:rPr>
              <a:t>logic_cat_0(df: DataFrame) -&gt; DataFrame</a:t>
            </a:r>
            <a:r>
              <a:rPr lang="en-US" sz="2473">
                <a:solidFill>
                  <a:srgbClr val="001544"/>
                </a:solidFill>
                <a:latin typeface="Consolas"/>
                <a:ea typeface="Consolas"/>
                <a:cs typeface="Consolas"/>
                <a:sym typeface="Consolas"/>
              </a:rPr>
              <a:t>:</a:t>
            </a:r>
            <a:endParaRPr sz="2473">
              <a:solidFill>
                <a:schemeClr val="dk1"/>
              </a:solidFill>
              <a:latin typeface="Consolas"/>
              <a:ea typeface="Consolas"/>
              <a:cs typeface="Consolas"/>
              <a:sym typeface="Consolas"/>
            </a:endParaRPr>
          </a:p>
          <a:p>
            <a:pPr indent="0" lvl="0" marL="362110" marR="0" rtl="0" algn="l">
              <a:spcBef>
                <a:spcPts val="756"/>
              </a:spcBef>
              <a:spcAft>
                <a:spcPts val="0"/>
              </a:spcAft>
              <a:buNone/>
            </a:pPr>
            <a:r>
              <a:rPr lang="en-US" sz="2473">
                <a:solidFill>
                  <a:srgbClr val="001544"/>
                </a:solidFill>
                <a:latin typeface="Consolas"/>
                <a:ea typeface="Consolas"/>
                <a:cs typeface="Consolas"/>
                <a:sym typeface="Consolas"/>
              </a:rPr>
              <a:t>return df.withColumn("output", F.col("sales") * 2)</a:t>
            </a:r>
            <a:endParaRPr sz="2473">
              <a:solidFill>
                <a:schemeClr val="dk1"/>
              </a:solidFill>
              <a:latin typeface="Consolas"/>
              <a:ea typeface="Consolas"/>
              <a:cs typeface="Consolas"/>
              <a:sym typeface="Consolas"/>
            </a:endParaRPr>
          </a:p>
          <a:p>
            <a:pPr indent="0" lvl="0" marL="17451" marR="0" rtl="0" algn="l">
              <a:spcBef>
                <a:spcPts val="596"/>
              </a:spcBef>
              <a:spcAft>
                <a:spcPts val="0"/>
              </a:spcAft>
              <a:buNone/>
            </a:pPr>
            <a:r>
              <a:rPr lang="en-US" sz="2473">
                <a:solidFill>
                  <a:srgbClr val="001544"/>
                </a:solidFill>
                <a:latin typeface="Consolas"/>
                <a:ea typeface="Consolas"/>
                <a:cs typeface="Consolas"/>
                <a:sym typeface="Consolas"/>
              </a:rPr>
              <a:t>…</a:t>
            </a:r>
            <a:endParaRPr sz="2473">
              <a:solidFill>
                <a:schemeClr val="dk1"/>
              </a:solidFill>
              <a:latin typeface="Consolas"/>
              <a:ea typeface="Consolas"/>
              <a:cs typeface="Consolas"/>
              <a:sym typeface="Consolas"/>
            </a:endParaRPr>
          </a:p>
        </p:txBody>
      </p:sp>
      <p:grpSp>
        <p:nvGrpSpPr>
          <p:cNvPr id="977" name="Google Shape;977;p62"/>
          <p:cNvGrpSpPr/>
          <p:nvPr/>
        </p:nvGrpSpPr>
        <p:grpSpPr>
          <a:xfrm>
            <a:off x="9306019" y="3134614"/>
            <a:ext cx="10653253" cy="7301066"/>
            <a:chOff x="6772289" y="2280870"/>
            <a:chExt cx="7752715" cy="5313220"/>
          </a:xfrm>
        </p:grpSpPr>
        <p:pic>
          <p:nvPicPr>
            <p:cNvPr id="978" name="Google Shape;978;p62"/>
            <p:cNvPicPr preferRelativeResize="0"/>
            <p:nvPr/>
          </p:nvPicPr>
          <p:blipFill rotWithShape="1">
            <a:blip r:embed="rId3">
              <a:alphaModFix/>
            </a:blip>
            <a:srcRect b="0" l="0" r="0" t="0"/>
            <a:stretch/>
          </p:blipFill>
          <p:spPr>
            <a:xfrm>
              <a:off x="6809231" y="2365247"/>
              <a:ext cx="7641335" cy="3145535"/>
            </a:xfrm>
            <a:prstGeom prst="rect">
              <a:avLst/>
            </a:prstGeom>
            <a:noFill/>
            <a:ln>
              <a:noFill/>
            </a:ln>
          </p:spPr>
        </p:pic>
        <p:sp>
          <p:nvSpPr>
            <p:cNvPr id="979" name="Google Shape;979;p62"/>
            <p:cNvSpPr/>
            <p:nvPr/>
          </p:nvSpPr>
          <p:spPr>
            <a:xfrm>
              <a:off x="6772289" y="2280870"/>
              <a:ext cx="7752715" cy="447040"/>
            </a:xfrm>
            <a:custGeom>
              <a:rect b="b" l="l" r="r" t="t"/>
              <a:pathLst>
                <a:path extrusionOk="0" h="447039" w="7752715">
                  <a:moveTo>
                    <a:pt x="0" y="0"/>
                  </a:moveTo>
                  <a:lnTo>
                    <a:pt x="7752240" y="0"/>
                  </a:lnTo>
                  <a:lnTo>
                    <a:pt x="7752240" y="446760"/>
                  </a:lnTo>
                  <a:lnTo>
                    <a:pt x="0" y="446760"/>
                  </a:lnTo>
                  <a:lnTo>
                    <a:pt x="0" y="0"/>
                  </a:lnTo>
                  <a:close/>
                </a:path>
              </a:pathLst>
            </a:custGeom>
            <a:noFill/>
            <a:ln cap="flat" cmpd="sng" w="457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80" name="Google Shape;980;p62"/>
            <p:cNvSpPr/>
            <p:nvPr/>
          </p:nvSpPr>
          <p:spPr>
            <a:xfrm>
              <a:off x="8116137" y="5494145"/>
              <a:ext cx="2099945" cy="2099945"/>
            </a:xfrm>
            <a:custGeom>
              <a:rect b="b" l="l" r="r" t="t"/>
              <a:pathLst>
                <a:path extrusionOk="0" h="2099945" w="2099945">
                  <a:moveTo>
                    <a:pt x="2099610" y="2"/>
                  </a:moveTo>
                  <a:lnTo>
                    <a:pt x="1436851" y="0"/>
                  </a:lnTo>
                  <a:lnTo>
                    <a:pt x="1602541" y="165690"/>
                  </a:lnTo>
                  <a:lnTo>
                    <a:pt x="0" y="1768232"/>
                  </a:lnTo>
                  <a:lnTo>
                    <a:pt x="331379" y="2099611"/>
                  </a:lnTo>
                  <a:lnTo>
                    <a:pt x="1933921" y="497069"/>
                  </a:lnTo>
                  <a:lnTo>
                    <a:pt x="2099612" y="662759"/>
                  </a:lnTo>
                  <a:lnTo>
                    <a:pt x="2099610" y="2"/>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981" name="Google Shape;981;p62"/>
          <p:cNvSpPr txBox="1"/>
          <p:nvPr/>
        </p:nvSpPr>
        <p:spPr>
          <a:xfrm rot="-2700000">
            <a:off x="11089628" y="8994407"/>
            <a:ext cx="2774038" cy="286040"/>
          </a:xfrm>
          <a:prstGeom prst="rect">
            <a:avLst/>
          </a:prstGeom>
          <a:noFill/>
          <a:ln>
            <a:noFill/>
          </a:ln>
        </p:spPr>
        <p:txBody>
          <a:bodyPr anchorCtr="0" anchor="t" bIns="0" lIns="0" spcFirstLastPara="1" rIns="0" wrap="square" tIns="0">
            <a:spAutoFit/>
          </a:bodyPr>
          <a:lstStyle/>
          <a:p>
            <a:pPr indent="0" lvl="0" marL="0" marR="0" rtl="0" algn="l">
              <a:lnSpc>
                <a:spcPct val="98726"/>
              </a:lnSpc>
              <a:spcBef>
                <a:spcPts val="0"/>
              </a:spcBef>
              <a:spcAft>
                <a:spcPts val="0"/>
              </a:spcAft>
              <a:buNone/>
            </a:pPr>
            <a:r>
              <a:rPr lang="en-US" sz="2199">
                <a:solidFill>
                  <a:srgbClr val="FFFFFF"/>
                </a:solidFill>
                <a:latin typeface="Calibri"/>
                <a:ea typeface="Calibri"/>
                <a:cs typeface="Calibri"/>
                <a:sym typeface="Calibri"/>
              </a:rPr>
              <a:t>Repeated Reads of Data!</a:t>
            </a:r>
            <a:endParaRPr sz="2199">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63"/>
          <p:cNvSpPr txBox="1"/>
          <p:nvPr>
            <p:ph idx="1" type="body"/>
          </p:nvPr>
        </p:nvSpPr>
        <p:spPr>
          <a:xfrm>
            <a:off x="1597665" y="3219553"/>
            <a:ext cx="16939334" cy="6836341"/>
          </a:xfrm>
          <a:prstGeom prst="rect">
            <a:avLst/>
          </a:prstGeom>
          <a:noFill/>
          <a:ln>
            <a:noFill/>
          </a:ln>
        </p:spPr>
        <p:txBody>
          <a:bodyPr anchorCtr="0" anchor="t" bIns="0" lIns="0" spcFirstLastPara="1" rIns="0" wrap="square" tIns="17450">
            <a:spAutoFit/>
          </a:bodyPr>
          <a:lstStyle/>
          <a:p>
            <a:pPr indent="-296668" lvl="0" marL="296668" marR="7462950" rtl="0" algn="l">
              <a:lnSpc>
                <a:spcPct val="146200"/>
              </a:lnSpc>
              <a:spcBef>
                <a:spcPts val="137"/>
              </a:spcBef>
              <a:spcAft>
                <a:spcPts val="0"/>
              </a:spcAft>
              <a:buClr>
                <a:srgbClr val="3F3F3F"/>
              </a:buClr>
              <a:buSzPts val="2700"/>
              <a:buNone/>
            </a:pPr>
            <a:r>
              <a:rPr lang="en-US"/>
              <a:t>final_df = ( df</a:t>
            </a:r>
            <a:endParaRPr/>
          </a:p>
          <a:p>
            <a:pPr indent="0" lvl="0" marL="296668" rtl="0" algn="l">
              <a:lnSpc>
                <a:spcPct val="100000"/>
              </a:lnSpc>
              <a:spcBef>
                <a:spcPts val="1353"/>
              </a:spcBef>
              <a:spcAft>
                <a:spcPts val="0"/>
              </a:spcAft>
              <a:buClr>
                <a:srgbClr val="3F3F3F"/>
              </a:buClr>
              <a:buSzPts val="2700"/>
              <a:buNone/>
            </a:pPr>
            <a:r>
              <a:rPr lang="en-US"/>
              <a:t>.filter((F.col("category") &gt;= 0) &amp; (F.col("category") &lt;= 3))</a:t>
            </a:r>
            <a:endParaRPr/>
          </a:p>
          <a:p>
            <a:pPr indent="0" lvl="0" marL="296668" rtl="0" algn="l">
              <a:lnSpc>
                <a:spcPct val="100000"/>
              </a:lnSpc>
              <a:spcBef>
                <a:spcPts val="1319"/>
              </a:spcBef>
              <a:spcAft>
                <a:spcPts val="0"/>
              </a:spcAft>
              <a:buClr>
                <a:srgbClr val="3F3F3F"/>
              </a:buClr>
              <a:buSzPts val="2700"/>
              <a:buNone/>
            </a:pPr>
            <a:r>
              <a:rPr lang="en-US"/>
              <a:t>.withColumn("output",</a:t>
            </a:r>
            <a:endParaRPr/>
          </a:p>
          <a:p>
            <a:pPr indent="0" lvl="0" marL="2087148" rtl="0" algn="l">
              <a:lnSpc>
                <a:spcPct val="100000"/>
              </a:lnSpc>
              <a:spcBef>
                <a:spcPts val="1347"/>
              </a:spcBef>
              <a:spcAft>
                <a:spcPts val="0"/>
              </a:spcAft>
              <a:buClr>
                <a:srgbClr val="3F3F3F"/>
              </a:buClr>
              <a:buSzPts val="2700"/>
              <a:buNone/>
            </a:pPr>
            <a:r>
              <a:rPr lang="en-US"/>
              <a:t>F.when(F.col("category") == 0, </a:t>
            </a:r>
            <a:r>
              <a:rPr lang="en-US">
                <a:solidFill>
                  <a:srgbClr val="FBAA19"/>
                </a:solidFill>
              </a:rPr>
              <a:t>logic_cat_0</a:t>
            </a:r>
            <a:r>
              <a:rPr lang="en-US"/>
              <a:t>())</a:t>
            </a:r>
            <a:endParaRPr/>
          </a:p>
        </p:txBody>
      </p:sp>
      <p:sp>
        <p:nvSpPr>
          <p:cNvPr id="987" name="Google Shape;987;p63"/>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Scenario 1: Filter + Union anti-pattern FIXED</a:t>
            </a:r>
            <a:endParaRPr/>
          </a:p>
          <a:p>
            <a:pPr indent="0" lvl="0" marL="15706" rtl="0" algn="ctr">
              <a:lnSpc>
                <a:spcPct val="100000"/>
              </a:lnSpc>
              <a:spcBef>
                <a:spcPts val="790"/>
              </a:spcBef>
              <a:spcAft>
                <a:spcPts val="0"/>
              </a:spcAft>
              <a:buClr>
                <a:srgbClr val="FBAA19"/>
              </a:buClr>
              <a:buSzPts val="4400"/>
              <a:buNone/>
            </a:pPr>
            <a:r>
              <a:rPr b="1" lang="en-US" sz="3298">
                <a:solidFill>
                  <a:srgbClr val="FBAA19"/>
                </a:solidFill>
              </a:rPr>
              <a:t>Rewrite code with CASE WHEN :)</a:t>
            </a:r>
            <a:endParaRPr b="1" sz="3298"/>
          </a:p>
        </p:txBody>
      </p:sp>
      <p:graphicFrame>
        <p:nvGraphicFramePr>
          <p:cNvPr id="988" name="Google Shape;988;p63"/>
          <p:cNvGraphicFramePr/>
          <p:nvPr/>
        </p:nvGraphicFramePr>
        <p:xfrm>
          <a:off x="1243827" y="6082066"/>
          <a:ext cx="3000000" cy="3000000"/>
        </p:xfrm>
        <a:graphic>
          <a:graphicData uri="http://schemas.openxmlformats.org/drawingml/2006/table">
            <a:tbl>
              <a:tblPr bandRow="1" firstRow="1">
                <a:noFill/>
                <a:tableStyleId>{F4C09B8E-0702-464F-9451-9C83433F4F53}</a:tableStyleId>
              </a:tblPr>
              <a:tblGrid>
                <a:gridCol w="5788650"/>
                <a:gridCol w="447625"/>
                <a:gridCol w="2207600"/>
              </a:tblGrid>
              <a:tr h="436275">
                <a:tc>
                  <a:txBody>
                    <a:bodyPr/>
                    <a:lstStyle/>
                    <a:p>
                      <a:pPr indent="0" lvl="0" marL="0" marR="46355" rtl="0" algn="r">
                        <a:lnSpc>
                          <a:spcPct val="80000"/>
                        </a:lnSpc>
                        <a:spcBef>
                          <a:spcPts val="0"/>
                        </a:spcBef>
                        <a:spcAft>
                          <a:spcPts val="0"/>
                        </a:spcAft>
                        <a:buNone/>
                      </a:pPr>
                      <a:r>
                        <a:rPr lang="en-US" sz="2200" u="none" cap="none" strike="noStrike">
                          <a:solidFill>
                            <a:srgbClr val="001544"/>
                          </a:solidFill>
                          <a:latin typeface="Consolas"/>
                          <a:ea typeface="Consolas"/>
                          <a:cs typeface="Consolas"/>
                          <a:sym typeface="Consolas"/>
                        </a:rPr>
                        <a:t>.when(F.col("category") ==</a:t>
                      </a:r>
                      <a:endParaRPr sz="2200" u="none" cap="none" strike="noStrike">
                        <a:latin typeface="Consolas"/>
                        <a:ea typeface="Consolas"/>
                        <a:cs typeface="Consolas"/>
                        <a:sym typeface="Consolas"/>
                      </a:endParaRPr>
                    </a:p>
                  </a:txBody>
                  <a:tcPr marT="0" marB="0" marR="0" marL="0"/>
                </a:tc>
                <a:tc>
                  <a:txBody>
                    <a:bodyPr/>
                    <a:lstStyle/>
                    <a:p>
                      <a:pPr indent="0" lvl="0" marL="0" marR="0" rtl="0" algn="ctr">
                        <a:lnSpc>
                          <a:spcPct val="80000"/>
                        </a:lnSpc>
                        <a:spcBef>
                          <a:spcPts val="0"/>
                        </a:spcBef>
                        <a:spcAft>
                          <a:spcPts val="0"/>
                        </a:spcAft>
                        <a:buNone/>
                      </a:pPr>
                      <a:r>
                        <a:rPr lang="en-US" sz="2200" u="none" cap="none" strike="noStrike">
                          <a:solidFill>
                            <a:srgbClr val="001544"/>
                          </a:solidFill>
                          <a:latin typeface="Consolas"/>
                          <a:ea typeface="Consolas"/>
                          <a:cs typeface="Consolas"/>
                          <a:sym typeface="Consolas"/>
                        </a:rPr>
                        <a:t>1,</a:t>
                      </a:r>
                      <a:endParaRPr sz="2200" u="none" cap="none" strike="noStrike">
                        <a:latin typeface="Consolas"/>
                        <a:ea typeface="Consolas"/>
                        <a:cs typeface="Consolas"/>
                        <a:sym typeface="Consolas"/>
                      </a:endParaRPr>
                    </a:p>
                  </a:txBody>
                  <a:tcPr marT="0" marB="0" marR="0" marL="0"/>
                </a:tc>
                <a:tc>
                  <a:txBody>
                    <a:bodyPr/>
                    <a:lstStyle/>
                    <a:p>
                      <a:pPr indent="0" lvl="0" marL="22225" marR="0" rtl="0" algn="ctr">
                        <a:lnSpc>
                          <a:spcPct val="80000"/>
                        </a:lnSpc>
                        <a:spcBef>
                          <a:spcPts val="0"/>
                        </a:spcBef>
                        <a:spcAft>
                          <a:spcPts val="0"/>
                        </a:spcAft>
                        <a:buNone/>
                      </a:pPr>
                      <a:r>
                        <a:rPr lang="en-US" sz="2200" u="none" cap="none" strike="noStrike">
                          <a:solidFill>
                            <a:srgbClr val="001544"/>
                          </a:solidFill>
                          <a:latin typeface="Consolas"/>
                          <a:ea typeface="Consolas"/>
                          <a:cs typeface="Consolas"/>
                          <a:sym typeface="Consolas"/>
                        </a:rPr>
                        <a:t>logic_cat_1())</a:t>
                      </a:r>
                      <a:endParaRPr sz="2200" u="none" cap="none" strike="noStrike">
                        <a:latin typeface="Consolas"/>
                        <a:ea typeface="Consolas"/>
                        <a:cs typeface="Consolas"/>
                        <a:sym typeface="Consolas"/>
                      </a:endParaRPr>
                    </a:p>
                  </a:txBody>
                  <a:tcPr marT="0" marB="0" marR="0" marL="0"/>
                </a:tc>
              </a:tr>
              <a:tr h="506100">
                <a:tc>
                  <a:txBody>
                    <a:bodyPr/>
                    <a:lstStyle/>
                    <a:p>
                      <a:pPr indent="0" lvl="0" marL="0" marR="46355" rtl="0" algn="r">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.when(F.col("category") ==</a:t>
                      </a:r>
                      <a:endParaRPr sz="2200" u="none" cap="none" strike="noStrike">
                        <a:latin typeface="Consolas"/>
                        <a:ea typeface="Consolas"/>
                        <a:cs typeface="Consolas"/>
                        <a:sym typeface="Consolas"/>
                      </a:endParaRPr>
                    </a:p>
                  </a:txBody>
                  <a:tcPr marT="41875" marB="0" marR="0" marL="0"/>
                </a:tc>
                <a:tc>
                  <a:txBody>
                    <a:bodyPr/>
                    <a:lstStyle/>
                    <a:p>
                      <a:pPr indent="0" lvl="0" marL="0" marR="0" rtl="0" algn="ctr">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2,</a:t>
                      </a:r>
                      <a:endParaRPr sz="2200" u="none" cap="none" strike="noStrike">
                        <a:latin typeface="Consolas"/>
                        <a:ea typeface="Consolas"/>
                        <a:cs typeface="Consolas"/>
                        <a:sym typeface="Consolas"/>
                      </a:endParaRPr>
                    </a:p>
                  </a:txBody>
                  <a:tcPr marT="41875" marB="0" marR="0" marL="0"/>
                </a:tc>
                <a:tc>
                  <a:txBody>
                    <a:bodyPr/>
                    <a:lstStyle/>
                    <a:p>
                      <a:pPr indent="0" lvl="0" marL="22225" marR="0" rtl="0" algn="ctr">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logic_cat_2())</a:t>
                      </a:r>
                      <a:endParaRPr sz="2200" u="none" cap="none" strike="noStrike">
                        <a:latin typeface="Consolas"/>
                        <a:ea typeface="Consolas"/>
                        <a:cs typeface="Consolas"/>
                        <a:sym typeface="Consolas"/>
                      </a:endParaRPr>
                    </a:p>
                  </a:txBody>
                  <a:tcPr marT="41875" marB="0" marR="0" marL="0"/>
                </a:tc>
              </a:tr>
              <a:tr h="1428400">
                <a:tc>
                  <a:txBody>
                    <a:bodyPr/>
                    <a:lstStyle/>
                    <a:p>
                      <a:pPr indent="0" lvl="0" marL="1334770" marR="0" rtl="0" algn="l">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.otherwise(logic_cat_3())</a:t>
                      </a:r>
                      <a:endParaRPr sz="2200" u="none" cap="none" strike="noStrike">
                        <a:latin typeface="Consolas"/>
                        <a:ea typeface="Consolas"/>
                        <a:cs typeface="Consolas"/>
                        <a:sym typeface="Consolas"/>
                      </a:endParaRPr>
                    </a:p>
                    <a:p>
                      <a:pPr indent="0" lvl="0" marL="0" marR="0" rtl="0" algn="l">
                        <a:lnSpc>
                          <a:spcPct val="100000"/>
                        </a:lnSpc>
                        <a:spcBef>
                          <a:spcPts val="0"/>
                        </a:spcBef>
                        <a:spcAft>
                          <a:spcPts val="0"/>
                        </a:spcAft>
                        <a:buNone/>
                      </a:pPr>
                      <a:r>
                        <a:t/>
                      </a:r>
                      <a:endParaRPr sz="2200" u="none" cap="none" strike="noStrike">
                        <a:latin typeface="Times New Roman"/>
                        <a:ea typeface="Times New Roman"/>
                        <a:cs typeface="Times New Roman"/>
                        <a:sym typeface="Times New Roman"/>
                      </a:endParaRPr>
                    </a:p>
                    <a:p>
                      <a:pPr indent="0" lvl="0" marL="0" marR="0" rtl="0" algn="l">
                        <a:lnSpc>
                          <a:spcPct val="100000"/>
                        </a:lnSpc>
                        <a:spcBef>
                          <a:spcPts val="85"/>
                        </a:spcBef>
                        <a:spcAft>
                          <a:spcPts val="0"/>
                        </a:spcAft>
                        <a:buNone/>
                      </a:pPr>
                      <a:r>
                        <a:t/>
                      </a:r>
                      <a:endParaRPr sz="2200" u="none" cap="none" strike="noStrike">
                        <a:latin typeface="Times New Roman"/>
                        <a:ea typeface="Times New Roman"/>
                        <a:cs typeface="Times New Roman"/>
                        <a:sym typeface="Times New Roman"/>
                      </a:endParaRPr>
                    </a:p>
                    <a:p>
                      <a:pPr indent="0" lvl="0" marL="31750" marR="0" rtl="0" algn="l">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a:t>
                      </a:r>
                      <a:endParaRPr sz="2200" u="none" cap="none" strike="noStrike">
                        <a:latin typeface="Consolas"/>
                        <a:ea typeface="Consolas"/>
                        <a:cs typeface="Consolas"/>
                        <a:sym typeface="Consolas"/>
                      </a:endParaRPr>
                    </a:p>
                  </a:txBody>
                  <a:tcPr marT="41875" marB="0" marR="0" marL="0"/>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tc>
              </a:tr>
            </a:tbl>
          </a:graphicData>
        </a:graphic>
      </p:graphicFrame>
      <p:sp>
        <p:nvSpPr>
          <p:cNvPr id="989" name="Google Shape;989;p63"/>
          <p:cNvSpPr txBox="1"/>
          <p:nvPr/>
        </p:nvSpPr>
        <p:spPr>
          <a:xfrm>
            <a:off x="760132" y="8449005"/>
            <a:ext cx="4182246" cy="1976383"/>
          </a:xfrm>
          <a:prstGeom prst="rect">
            <a:avLst/>
          </a:prstGeom>
          <a:noFill/>
          <a:ln>
            <a:noFill/>
          </a:ln>
        </p:spPr>
        <p:txBody>
          <a:bodyPr anchorCtr="0" anchor="t" bIns="0" lIns="0" spcFirstLastPara="1" rIns="0" wrap="square" tIns="188475">
            <a:spAutoFit/>
          </a:bodyPr>
          <a:lstStyle/>
          <a:p>
            <a:pPr indent="0" lvl="0" marL="0" marR="0" rtl="0" algn="l">
              <a:spcBef>
                <a:spcPts val="0"/>
              </a:spcBef>
              <a:spcAft>
                <a:spcPts val="0"/>
              </a:spcAft>
              <a:buNone/>
            </a:pPr>
            <a:r>
              <a:rPr lang="en-US" sz="2199">
                <a:solidFill>
                  <a:srgbClr val="001544"/>
                </a:solidFill>
                <a:latin typeface="Consolas"/>
                <a:ea typeface="Consolas"/>
                <a:cs typeface="Consolas"/>
                <a:sym typeface="Consolas"/>
              </a:rPr>
              <a:t>)</a:t>
            </a:r>
            <a:endParaRPr sz="2199">
              <a:solidFill>
                <a:schemeClr val="dk1"/>
              </a:solidFill>
              <a:latin typeface="Consolas"/>
              <a:ea typeface="Consolas"/>
              <a:cs typeface="Consolas"/>
              <a:sym typeface="Consolas"/>
            </a:endParaRPr>
          </a:p>
          <a:p>
            <a:pPr indent="-298413" lvl="0" marL="298413" marR="0" rtl="0" algn="l">
              <a:lnSpc>
                <a:spcPct val="145000"/>
              </a:lnSpc>
              <a:spcBef>
                <a:spcPts val="165"/>
              </a:spcBef>
              <a:spcAft>
                <a:spcPts val="0"/>
              </a:spcAft>
              <a:buNone/>
            </a:pPr>
            <a:r>
              <a:rPr lang="en-US" sz="2199">
                <a:solidFill>
                  <a:srgbClr val="001544"/>
                </a:solidFill>
                <a:latin typeface="Consolas"/>
                <a:ea typeface="Consolas"/>
                <a:cs typeface="Consolas"/>
                <a:sym typeface="Consolas"/>
              </a:rPr>
              <a:t>def </a:t>
            </a:r>
            <a:r>
              <a:rPr lang="en-US" sz="2199">
                <a:solidFill>
                  <a:srgbClr val="FBAA19"/>
                </a:solidFill>
                <a:latin typeface="Consolas"/>
                <a:ea typeface="Consolas"/>
                <a:cs typeface="Consolas"/>
                <a:sym typeface="Consolas"/>
              </a:rPr>
              <a:t>logic_cat_0</a:t>
            </a:r>
            <a:r>
              <a:rPr lang="en-US" sz="2199">
                <a:solidFill>
                  <a:srgbClr val="001544"/>
                </a:solidFill>
                <a:latin typeface="Consolas"/>
                <a:ea typeface="Consolas"/>
                <a:cs typeface="Consolas"/>
                <a:sym typeface="Consolas"/>
              </a:rPr>
              <a:t>() -&gt; Column: return F.col("sales") * 2</a:t>
            </a:r>
            <a:endParaRPr sz="2199">
              <a:solidFill>
                <a:schemeClr val="dk1"/>
              </a:solidFill>
              <a:latin typeface="Consolas"/>
              <a:ea typeface="Consolas"/>
              <a:cs typeface="Consolas"/>
              <a:sym typeface="Consolas"/>
            </a:endParaRPr>
          </a:p>
        </p:txBody>
      </p:sp>
      <p:sp>
        <p:nvSpPr>
          <p:cNvPr id="990" name="Google Shape;990;p63"/>
          <p:cNvSpPr/>
          <p:nvPr/>
        </p:nvSpPr>
        <p:spPr>
          <a:xfrm>
            <a:off x="10661651" y="2258377"/>
            <a:ext cx="3588172" cy="2558098"/>
          </a:xfrm>
          <a:custGeom>
            <a:rect b="b" l="l" r="r" t="t"/>
            <a:pathLst>
              <a:path extrusionOk="0" h="1727835" w="2496184">
                <a:moveTo>
                  <a:pt x="1857418" y="0"/>
                </a:moveTo>
                <a:lnTo>
                  <a:pt x="1972767" y="203956"/>
                </a:lnTo>
                <a:lnTo>
                  <a:pt x="0" y="1319660"/>
                </a:lnTo>
                <a:lnTo>
                  <a:pt x="230698" y="1727577"/>
                </a:lnTo>
                <a:lnTo>
                  <a:pt x="2203465" y="611873"/>
                </a:lnTo>
                <a:lnTo>
                  <a:pt x="2318814" y="815830"/>
                </a:lnTo>
                <a:lnTo>
                  <a:pt x="2496030" y="177220"/>
                </a:lnTo>
                <a:lnTo>
                  <a:pt x="1857418"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
        <p:nvSpPr>
          <p:cNvPr id="991" name="Google Shape;991;p63"/>
          <p:cNvSpPr txBox="1"/>
          <p:nvPr/>
        </p:nvSpPr>
        <p:spPr>
          <a:xfrm rot="-1740000">
            <a:off x="11029084" y="3878426"/>
            <a:ext cx="1157195" cy="286040"/>
          </a:xfrm>
          <a:prstGeom prst="rect">
            <a:avLst/>
          </a:prstGeom>
          <a:noFill/>
          <a:ln>
            <a:noFill/>
          </a:ln>
        </p:spPr>
        <p:txBody>
          <a:bodyPr anchorCtr="0" anchor="t" bIns="0" lIns="0" spcFirstLastPara="1" rIns="0" wrap="square" tIns="0">
            <a:spAutoFit/>
          </a:bodyPr>
          <a:lstStyle/>
          <a:p>
            <a:pPr indent="0" lvl="0" marL="0" marR="0" rtl="0" algn="l">
              <a:lnSpc>
                <a:spcPct val="66252"/>
              </a:lnSpc>
              <a:spcBef>
                <a:spcPts val="0"/>
              </a:spcBef>
              <a:spcAft>
                <a:spcPts val="0"/>
              </a:spcAft>
              <a:buNone/>
            </a:pPr>
            <a:r>
              <a:rPr lang="en-US" sz="2199">
                <a:solidFill>
                  <a:srgbClr val="FFFFFF"/>
                </a:solidFill>
                <a:latin typeface="Calibri"/>
                <a:ea typeface="Calibri"/>
                <a:cs typeface="Calibri"/>
                <a:sym typeface="Calibri"/>
              </a:rPr>
              <a:t>One </a:t>
            </a:r>
            <a:r>
              <a:rPr baseline="30000" lang="en-US" sz="3298">
                <a:solidFill>
                  <a:srgbClr val="FFFFFF"/>
                </a:solidFill>
                <a:latin typeface="Calibri"/>
                <a:ea typeface="Calibri"/>
                <a:cs typeface="Calibri"/>
                <a:sym typeface="Calibri"/>
              </a:rPr>
              <a:t>read!</a:t>
            </a:r>
            <a:endParaRPr baseline="30000" sz="3298">
              <a:solidFill>
                <a:schemeClr val="dk1"/>
              </a:solidFill>
              <a:latin typeface="Calibri"/>
              <a:ea typeface="Calibri"/>
              <a:cs typeface="Calibri"/>
              <a:sym typeface="Calibri"/>
            </a:endParaRPr>
          </a:p>
        </p:txBody>
      </p:sp>
      <p:pic>
        <p:nvPicPr>
          <p:cNvPr id="992" name="Google Shape;992;p63"/>
          <p:cNvPicPr preferRelativeResize="0"/>
          <p:nvPr/>
        </p:nvPicPr>
        <p:blipFill rotWithShape="1">
          <a:blip r:embed="rId3">
            <a:alphaModFix/>
          </a:blip>
          <a:srcRect b="0" l="0" r="0" t="0"/>
          <a:stretch/>
        </p:blipFill>
        <p:spPr>
          <a:xfrm>
            <a:off x="14433068" y="2211847"/>
            <a:ext cx="3752764" cy="745526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64"/>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Scenario 2: Partial Aggregations</a:t>
            </a:r>
            <a:endParaRPr/>
          </a:p>
          <a:p>
            <a:pPr indent="0" lvl="0" marL="15706" rtl="0" algn="ctr">
              <a:lnSpc>
                <a:spcPct val="100000"/>
              </a:lnSpc>
              <a:spcBef>
                <a:spcPts val="790"/>
              </a:spcBef>
              <a:spcAft>
                <a:spcPts val="0"/>
              </a:spcAft>
              <a:buClr>
                <a:srgbClr val="FBAA19"/>
              </a:buClr>
              <a:buSzPts val="4400"/>
              <a:buNone/>
            </a:pPr>
            <a:r>
              <a:rPr b="1" lang="en-US" sz="3298">
                <a:solidFill>
                  <a:srgbClr val="FBAA19"/>
                </a:solidFill>
              </a:rPr>
              <a:t>Partial aggregations do not help with high-cardinality grouping keys</a:t>
            </a:r>
            <a:endParaRPr b="1" sz="3298"/>
          </a:p>
        </p:txBody>
      </p:sp>
      <p:sp>
        <p:nvSpPr>
          <p:cNvPr id="998" name="Google Shape;998;p64"/>
          <p:cNvSpPr txBox="1"/>
          <p:nvPr/>
        </p:nvSpPr>
        <p:spPr>
          <a:xfrm>
            <a:off x="742676" y="3456488"/>
            <a:ext cx="8093122" cy="1620126"/>
          </a:xfrm>
          <a:prstGeom prst="rect">
            <a:avLst/>
          </a:prstGeom>
          <a:noFill/>
          <a:ln>
            <a:noFill/>
          </a:ln>
        </p:spPr>
        <p:txBody>
          <a:bodyPr anchorCtr="0" anchor="t" bIns="0" lIns="0" spcFirstLastPara="1" rIns="0" wrap="square" tIns="171875">
            <a:spAutoFit/>
          </a:bodyPr>
          <a:lstStyle/>
          <a:p>
            <a:pPr indent="0" lvl="0" marL="17451" marR="0" rtl="0" algn="l">
              <a:spcBef>
                <a:spcPts val="0"/>
              </a:spcBef>
              <a:spcAft>
                <a:spcPts val="0"/>
              </a:spcAft>
              <a:buNone/>
            </a:pPr>
            <a:r>
              <a:rPr lang="en-US" sz="2800">
                <a:solidFill>
                  <a:srgbClr val="001544"/>
                </a:solidFill>
                <a:latin typeface="Roboto"/>
                <a:ea typeface="Roboto"/>
                <a:cs typeface="Roboto"/>
                <a:sym typeface="Roboto"/>
              </a:rPr>
              <a:t>transaction_dim = 100000000 </a:t>
            </a:r>
            <a:r>
              <a:rPr b="1" lang="en-US" sz="2800">
                <a:solidFill>
                  <a:srgbClr val="6AA84F"/>
                </a:solidFill>
                <a:latin typeface="Roboto"/>
                <a:ea typeface="Roboto"/>
                <a:cs typeface="Roboto"/>
                <a:sym typeface="Roboto"/>
              </a:rPr>
              <a:t># 100 million transactions</a:t>
            </a:r>
            <a:endParaRPr sz="2800">
              <a:solidFill>
                <a:schemeClr val="dk1"/>
              </a:solidFill>
              <a:latin typeface="Roboto"/>
              <a:ea typeface="Roboto"/>
              <a:cs typeface="Roboto"/>
              <a:sym typeface="Roboto"/>
            </a:endParaRPr>
          </a:p>
          <a:p>
            <a:pPr indent="0" lvl="0" marL="17451" marR="0" rtl="0" algn="l">
              <a:spcBef>
                <a:spcPts val="1223"/>
              </a:spcBef>
              <a:spcAft>
                <a:spcPts val="0"/>
              </a:spcAft>
              <a:buNone/>
            </a:pPr>
            <a:r>
              <a:rPr lang="en-US" sz="2800">
                <a:solidFill>
                  <a:srgbClr val="001544"/>
                </a:solidFill>
                <a:latin typeface="Roboto"/>
                <a:ea typeface="Roboto"/>
                <a:cs typeface="Roboto"/>
                <a:sym typeface="Roboto"/>
              </a:rPr>
              <a:t>item_dim = 90000000	</a:t>
            </a:r>
            <a:r>
              <a:rPr b="1" lang="en-US" sz="2800">
                <a:solidFill>
                  <a:srgbClr val="6AA84F"/>
                </a:solidFill>
                <a:latin typeface="Roboto"/>
                <a:ea typeface="Roboto"/>
                <a:cs typeface="Roboto"/>
                <a:sym typeface="Roboto"/>
              </a:rPr>
              <a:t># 90 million itemIDs</a:t>
            </a:r>
            <a:endParaRPr sz="2800">
              <a:solidFill>
                <a:schemeClr val="dk1"/>
              </a:solidFill>
              <a:latin typeface="Roboto"/>
              <a:ea typeface="Roboto"/>
              <a:cs typeface="Roboto"/>
              <a:sym typeface="Roboto"/>
            </a:endParaRPr>
          </a:p>
        </p:txBody>
      </p:sp>
      <p:sp>
        <p:nvSpPr>
          <p:cNvPr id="999" name="Google Shape;999;p64"/>
          <p:cNvSpPr txBox="1"/>
          <p:nvPr/>
        </p:nvSpPr>
        <p:spPr>
          <a:xfrm>
            <a:off x="742676" y="5617678"/>
            <a:ext cx="10074072" cy="1753994"/>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800">
                <a:solidFill>
                  <a:srgbClr val="001544"/>
                </a:solidFill>
                <a:latin typeface="Roboto"/>
                <a:ea typeface="Roboto"/>
                <a:cs typeface="Roboto"/>
                <a:sym typeface="Roboto"/>
              </a:rPr>
              <a:t>itemDF.groupBy("itemID").agg(sum(col("sales")).alias("sales"))</a:t>
            </a:r>
            <a:endParaRPr sz="28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2800">
              <a:solidFill>
                <a:schemeClr val="dk1"/>
              </a:solidFill>
              <a:latin typeface="Roboto"/>
              <a:ea typeface="Roboto"/>
              <a:cs typeface="Roboto"/>
              <a:sym typeface="Roboto"/>
            </a:endParaRPr>
          </a:p>
          <a:p>
            <a:pPr indent="0" lvl="0" marL="0" marR="0" rtl="0" algn="l">
              <a:spcBef>
                <a:spcPts val="62"/>
              </a:spcBef>
              <a:spcAft>
                <a:spcPts val="0"/>
              </a:spcAft>
              <a:buNone/>
            </a:pPr>
            <a:r>
              <a:t/>
            </a:r>
            <a:endParaRPr sz="2800">
              <a:solidFill>
                <a:schemeClr val="dk1"/>
              </a:solidFill>
              <a:latin typeface="Roboto"/>
              <a:ea typeface="Roboto"/>
              <a:cs typeface="Roboto"/>
              <a:sym typeface="Roboto"/>
            </a:endParaRPr>
          </a:p>
          <a:p>
            <a:pPr indent="0" lvl="0" marL="17451" marR="0" rtl="0" algn="l">
              <a:spcBef>
                <a:spcPts val="0"/>
              </a:spcBef>
              <a:spcAft>
                <a:spcPts val="0"/>
              </a:spcAft>
              <a:buNone/>
            </a:pPr>
            <a:r>
              <a:rPr b="1" lang="en-US" sz="2800">
                <a:solidFill>
                  <a:srgbClr val="001544"/>
                </a:solidFill>
                <a:latin typeface="Roboto"/>
                <a:ea typeface="Roboto"/>
                <a:cs typeface="Roboto"/>
                <a:sym typeface="Roboto"/>
              </a:rPr>
              <a:t>Query duration: </a:t>
            </a:r>
            <a:r>
              <a:rPr b="1" lang="en-US" sz="2800">
                <a:solidFill>
                  <a:srgbClr val="FF3620"/>
                </a:solidFill>
                <a:latin typeface="Roboto"/>
                <a:ea typeface="Roboto"/>
                <a:cs typeface="Roboto"/>
                <a:sym typeface="Roboto"/>
              </a:rPr>
              <a:t>23 seconds</a:t>
            </a:r>
            <a:endParaRPr sz="2800">
              <a:solidFill>
                <a:schemeClr val="dk1"/>
              </a:solidFill>
              <a:latin typeface="Roboto"/>
              <a:ea typeface="Roboto"/>
              <a:cs typeface="Roboto"/>
              <a:sym typeface="Roboto"/>
            </a:endParaRPr>
          </a:p>
        </p:txBody>
      </p:sp>
      <p:grpSp>
        <p:nvGrpSpPr>
          <p:cNvPr id="1000" name="Google Shape;1000;p64"/>
          <p:cNvGrpSpPr/>
          <p:nvPr/>
        </p:nvGrpSpPr>
        <p:grpSpPr>
          <a:xfrm>
            <a:off x="12006448" y="377348"/>
            <a:ext cx="6543773" cy="9553635"/>
            <a:chOff x="8737478" y="274319"/>
            <a:chExt cx="4762114" cy="6952488"/>
          </a:xfrm>
        </p:grpSpPr>
        <p:pic>
          <p:nvPicPr>
            <p:cNvPr id="1001" name="Google Shape;1001;p64"/>
            <p:cNvPicPr preferRelativeResize="0"/>
            <p:nvPr/>
          </p:nvPicPr>
          <p:blipFill rotWithShape="1">
            <a:blip r:embed="rId3">
              <a:alphaModFix/>
            </a:blip>
            <a:srcRect b="0" l="0" r="0" t="0"/>
            <a:stretch/>
          </p:blipFill>
          <p:spPr>
            <a:xfrm>
              <a:off x="10811256" y="274319"/>
              <a:ext cx="2688336" cy="6952488"/>
            </a:xfrm>
            <a:prstGeom prst="rect">
              <a:avLst/>
            </a:prstGeom>
            <a:noFill/>
            <a:ln>
              <a:noFill/>
            </a:ln>
          </p:spPr>
        </p:pic>
        <p:sp>
          <p:nvSpPr>
            <p:cNvPr id="1002" name="Google Shape;1002;p64"/>
            <p:cNvSpPr/>
            <p:nvPr/>
          </p:nvSpPr>
          <p:spPr>
            <a:xfrm>
              <a:off x="8737478" y="2828504"/>
              <a:ext cx="2496185" cy="1727835"/>
            </a:xfrm>
            <a:custGeom>
              <a:rect b="b" l="l" r="r" t="t"/>
              <a:pathLst>
                <a:path extrusionOk="0" h="1727835" w="2496184">
                  <a:moveTo>
                    <a:pt x="1857418" y="0"/>
                  </a:moveTo>
                  <a:lnTo>
                    <a:pt x="1972767" y="203956"/>
                  </a:lnTo>
                  <a:lnTo>
                    <a:pt x="0" y="1319660"/>
                  </a:lnTo>
                  <a:lnTo>
                    <a:pt x="230698" y="1727577"/>
                  </a:lnTo>
                  <a:lnTo>
                    <a:pt x="2203465" y="611873"/>
                  </a:lnTo>
                  <a:lnTo>
                    <a:pt x="2318814" y="815830"/>
                  </a:lnTo>
                  <a:lnTo>
                    <a:pt x="2496030" y="177220"/>
                  </a:lnTo>
                  <a:lnTo>
                    <a:pt x="1857418"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1003" name="Google Shape;1003;p64"/>
          <p:cNvSpPr txBox="1"/>
          <p:nvPr/>
        </p:nvSpPr>
        <p:spPr>
          <a:xfrm rot="-1740000">
            <a:off x="12168028" y="5296416"/>
            <a:ext cx="2008103" cy="286040"/>
          </a:xfrm>
          <a:prstGeom prst="rect">
            <a:avLst/>
          </a:prstGeom>
          <a:noFill/>
          <a:ln>
            <a:noFill/>
          </a:ln>
        </p:spPr>
        <p:txBody>
          <a:bodyPr anchorCtr="0" anchor="t" bIns="0" lIns="0" spcFirstLastPara="1" rIns="0" wrap="square" tIns="0">
            <a:spAutoFit/>
          </a:bodyPr>
          <a:lstStyle/>
          <a:p>
            <a:pPr indent="0" lvl="0" marL="0" marR="0" rtl="0" algn="l">
              <a:lnSpc>
                <a:spcPct val="66676"/>
              </a:lnSpc>
              <a:spcBef>
                <a:spcPts val="0"/>
              </a:spcBef>
              <a:spcAft>
                <a:spcPts val="0"/>
              </a:spcAft>
              <a:buNone/>
            </a:pPr>
            <a:r>
              <a:rPr lang="en-US" sz="2199">
                <a:solidFill>
                  <a:srgbClr val="FFFFFF"/>
                </a:solidFill>
                <a:latin typeface="Calibri"/>
                <a:ea typeface="Calibri"/>
                <a:cs typeface="Calibri"/>
                <a:sym typeface="Calibri"/>
              </a:rPr>
              <a:t>This </a:t>
            </a:r>
            <a:r>
              <a:rPr baseline="30000" lang="en-US" sz="3298">
                <a:solidFill>
                  <a:srgbClr val="FFFFFF"/>
                </a:solidFill>
                <a:latin typeface="Calibri"/>
                <a:ea typeface="Calibri"/>
                <a:cs typeface="Calibri"/>
                <a:sym typeface="Calibri"/>
              </a:rPr>
              <a:t>doesn’t help!</a:t>
            </a:r>
            <a:endParaRPr baseline="30000" sz="3298">
              <a:solidFill>
                <a:schemeClr val="dk1"/>
              </a:solidFill>
              <a:latin typeface="Calibri"/>
              <a:ea typeface="Calibri"/>
              <a:cs typeface="Calibri"/>
              <a:sym typeface="Calibri"/>
            </a:endParaRPr>
          </a:p>
        </p:txBody>
      </p:sp>
      <p:sp>
        <p:nvSpPr>
          <p:cNvPr id="1004" name="Google Shape;1004;p64"/>
          <p:cNvSpPr/>
          <p:nvPr/>
        </p:nvSpPr>
        <p:spPr>
          <a:xfrm>
            <a:off x="15538958" y="3743696"/>
            <a:ext cx="2280035" cy="614292"/>
          </a:xfrm>
          <a:custGeom>
            <a:rect b="b" l="l" r="r" t="t"/>
            <a:pathLst>
              <a:path extrusionOk="0" h="447039" w="1659254">
                <a:moveTo>
                  <a:pt x="0" y="0"/>
                </a:moveTo>
                <a:lnTo>
                  <a:pt x="1659240" y="0"/>
                </a:lnTo>
                <a:lnTo>
                  <a:pt x="1659240" y="446760"/>
                </a:lnTo>
                <a:lnTo>
                  <a:pt x="0" y="446760"/>
                </a:lnTo>
                <a:lnTo>
                  <a:pt x="0" y="0"/>
                </a:lnTo>
                <a:close/>
              </a:path>
            </a:pathLst>
          </a:custGeom>
          <a:noFill/>
          <a:ln cap="flat" cmpd="sng" w="457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65"/>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Scenario 2: Partial Aggregations FIXED</a:t>
            </a:r>
            <a:endParaRPr/>
          </a:p>
          <a:p>
            <a:pPr indent="0" lvl="0" marL="15706" rtl="0" algn="ctr">
              <a:lnSpc>
                <a:spcPct val="100000"/>
              </a:lnSpc>
              <a:spcBef>
                <a:spcPts val="790"/>
              </a:spcBef>
              <a:spcAft>
                <a:spcPts val="0"/>
              </a:spcAft>
              <a:buClr>
                <a:srgbClr val="FBAA19"/>
              </a:buClr>
              <a:buSzPts val="4400"/>
              <a:buNone/>
            </a:pPr>
            <a:r>
              <a:rPr b="1" lang="en-US" sz="3298">
                <a:solidFill>
                  <a:srgbClr val="FBAA19"/>
                </a:solidFill>
              </a:rPr>
              <a:t>Partial aggregations do not help with high-cardinality grouping keys</a:t>
            </a:r>
            <a:endParaRPr b="1" sz="3298"/>
          </a:p>
        </p:txBody>
      </p:sp>
      <p:sp>
        <p:nvSpPr>
          <p:cNvPr id="1010" name="Google Shape;1010;p65"/>
          <p:cNvSpPr txBox="1"/>
          <p:nvPr/>
        </p:nvSpPr>
        <p:spPr>
          <a:xfrm>
            <a:off x="742676" y="3456487"/>
            <a:ext cx="10931604" cy="4524575"/>
          </a:xfrm>
          <a:prstGeom prst="rect">
            <a:avLst/>
          </a:prstGeom>
          <a:noFill/>
          <a:ln>
            <a:noFill/>
          </a:ln>
        </p:spPr>
        <p:txBody>
          <a:bodyPr anchorCtr="0" anchor="t" bIns="0" lIns="0" spcFirstLastPara="1" rIns="0" wrap="square" tIns="171875">
            <a:spAutoFit/>
          </a:bodyPr>
          <a:lstStyle/>
          <a:p>
            <a:pPr indent="0" lvl="0" marL="17451" marR="0" rtl="0" algn="l">
              <a:lnSpc>
                <a:spcPct val="150000"/>
              </a:lnSpc>
              <a:spcBef>
                <a:spcPts val="0"/>
              </a:spcBef>
              <a:spcAft>
                <a:spcPts val="0"/>
              </a:spcAft>
              <a:buNone/>
            </a:pPr>
            <a:r>
              <a:rPr lang="en-US" sz="2199">
                <a:solidFill>
                  <a:srgbClr val="001544"/>
                </a:solidFill>
                <a:latin typeface="Roboto"/>
                <a:ea typeface="Roboto"/>
                <a:cs typeface="Roboto"/>
                <a:sym typeface="Roboto"/>
              </a:rPr>
              <a:t>transaction_dim = 100000000 </a:t>
            </a:r>
            <a:r>
              <a:rPr b="1" lang="en-US" sz="2199">
                <a:solidFill>
                  <a:srgbClr val="6AA84F"/>
                </a:solidFill>
                <a:latin typeface="Roboto"/>
                <a:ea typeface="Roboto"/>
                <a:cs typeface="Roboto"/>
                <a:sym typeface="Roboto"/>
              </a:rPr>
              <a:t># 100 million transactions</a:t>
            </a:r>
            <a:endParaRPr sz="2199">
              <a:solidFill>
                <a:schemeClr val="dk1"/>
              </a:solidFill>
              <a:latin typeface="Roboto"/>
              <a:ea typeface="Roboto"/>
              <a:cs typeface="Roboto"/>
              <a:sym typeface="Roboto"/>
            </a:endParaRPr>
          </a:p>
          <a:p>
            <a:pPr indent="0" lvl="0" marL="17451" marR="0" rtl="0" algn="l">
              <a:lnSpc>
                <a:spcPct val="150000"/>
              </a:lnSpc>
              <a:spcBef>
                <a:spcPts val="1223"/>
              </a:spcBef>
              <a:spcAft>
                <a:spcPts val="0"/>
              </a:spcAft>
              <a:buNone/>
            </a:pPr>
            <a:r>
              <a:rPr lang="en-US" sz="2199">
                <a:solidFill>
                  <a:srgbClr val="001544"/>
                </a:solidFill>
                <a:latin typeface="Roboto"/>
                <a:ea typeface="Roboto"/>
                <a:cs typeface="Roboto"/>
                <a:sym typeface="Roboto"/>
              </a:rPr>
              <a:t>item_dim = 90000000	</a:t>
            </a:r>
            <a:r>
              <a:rPr b="1" lang="en-US" sz="2199">
                <a:solidFill>
                  <a:srgbClr val="6AA84F"/>
                </a:solidFill>
                <a:latin typeface="Roboto"/>
                <a:ea typeface="Roboto"/>
                <a:cs typeface="Roboto"/>
                <a:sym typeface="Roboto"/>
              </a:rPr>
              <a:t># 90 million itemIDs</a:t>
            </a:r>
            <a:endParaRPr sz="2199">
              <a:solidFill>
                <a:schemeClr val="dk1"/>
              </a:solidFill>
              <a:latin typeface="Roboto"/>
              <a:ea typeface="Roboto"/>
              <a:cs typeface="Roboto"/>
              <a:sym typeface="Roboto"/>
            </a:endParaRPr>
          </a:p>
          <a:p>
            <a:pPr indent="0" lvl="0" marL="0" marR="0" rtl="0" algn="l">
              <a:lnSpc>
                <a:spcPct val="150000"/>
              </a:lnSpc>
              <a:spcBef>
                <a:spcPts val="1381"/>
              </a:spcBef>
              <a:spcAft>
                <a:spcPts val="0"/>
              </a:spcAft>
              <a:buNone/>
            </a:pPr>
            <a:r>
              <a:t/>
            </a:r>
            <a:endParaRPr sz="2199">
              <a:solidFill>
                <a:schemeClr val="dk1"/>
              </a:solidFill>
              <a:latin typeface="Roboto"/>
              <a:ea typeface="Roboto"/>
              <a:cs typeface="Roboto"/>
              <a:sym typeface="Roboto"/>
            </a:endParaRPr>
          </a:p>
          <a:p>
            <a:pPr indent="0" lvl="0" marL="17451" marR="6980" rtl="0" algn="l">
              <a:lnSpc>
                <a:spcPct val="150000"/>
              </a:lnSpc>
              <a:spcBef>
                <a:spcPts val="0"/>
              </a:spcBef>
              <a:spcAft>
                <a:spcPts val="0"/>
              </a:spcAft>
              <a:buNone/>
            </a:pPr>
            <a:r>
              <a:rPr lang="en-US" sz="2199">
                <a:solidFill>
                  <a:srgbClr val="001544"/>
                </a:solidFill>
                <a:latin typeface="Roboto"/>
                <a:ea typeface="Roboto"/>
                <a:cs typeface="Roboto"/>
                <a:sym typeface="Roboto"/>
              </a:rPr>
              <a:t>spark.conf.set(</a:t>
            </a:r>
            <a:r>
              <a:rPr lang="en-US" sz="2199">
                <a:solidFill>
                  <a:srgbClr val="4A86E8"/>
                </a:solidFill>
                <a:latin typeface="Roboto"/>
                <a:ea typeface="Roboto"/>
                <a:cs typeface="Roboto"/>
                <a:sym typeface="Roboto"/>
              </a:rPr>
              <a:t>"spark.sql.aggregate.partialaggregate.skip.enabled"</a:t>
            </a:r>
            <a:r>
              <a:rPr lang="en-US" sz="2199">
                <a:solidFill>
                  <a:srgbClr val="001544"/>
                </a:solidFill>
                <a:latin typeface="Roboto"/>
                <a:ea typeface="Roboto"/>
                <a:cs typeface="Roboto"/>
                <a:sym typeface="Roboto"/>
              </a:rPr>
              <a:t>, </a:t>
            </a:r>
            <a:r>
              <a:rPr lang="en-US" sz="2199">
                <a:solidFill>
                  <a:srgbClr val="4A86E8"/>
                </a:solidFill>
                <a:latin typeface="Roboto"/>
                <a:ea typeface="Roboto"/>
                <a:cs typeface="Roboto"/>
                <a:sym typeface="Roboto"/>
              </a:rPr>
              <a:t>True</a:t>
            </a:r>
            <a:r>
              <a:rPr lang="en-US" sz="2199">
                <a:solidFill>
                  <a:srgbClr val="001544"/>
                </a:solidFill>
                <a:latin typeface="Roboto"/>
                <a:ea typeface="Roboto"/>
                <a:cs typeface="Roboto"/>
                <a:sym typeface="Roboto"/>
              </a:rPr>
              <a:t>) itemDF.groupBy("itemID").agg(sum(col("sales")).alias("sales"))</a:t>
            </a:r>
            <a:endParaRPr sz="2199">
              <a:solidFill>
                <a:schemeClr val="dk1"/>
              </a:solidFill>
              <a:latin typeface="Roboto"/>
              <a:ea typeface="Roboto"/>
              <a:cs typeface="Roboto"/>
              <a:sym typeface="Roboto"/>
            </a:endParaRPr>
          </a:p>
          <a:p>
            <a:pPr indent="0" lvl="0" marL="0" marR="0" rtl="0" algn="l">
              <a:lnSpc>
                <a:spcPct val="150000"/>
              </a:lnSpc>
              <a:spcBef>
                <a:spcPts val="0"/>
              </a:spcBef>
              <a:spcAft>
                <a:spcPts val="0"/>
              </a:spcAft>
              <a:buNone/>
            </a:pPr>
            <a:r>
              <a:t/>
            </a:r>
            <a:endParaRPr sz="2199">
              <a:solidFill>
                <a:schemeClr val="dk1"/>
              </a:solidFill>
              <a:latin typeface="Roboto"/>
              <a:ea typeface="Roboto"/>
              <a:cs typeface="Roboto"/>
              <a:sym typeface="Roboto"/>
            </a:endParaRPr>
          </a:p>
          <a:p>
            <a:pPr indent="0" lvl="0" marL="0" marR="0" rtl="0" algn="l">
              <a:lnSpc>
                <a:spcPct val="150000"/>
              </a:lnSpc>
              <a:spcBef>
                <a:spcPts val="62"/>
              </a:spcBef>
              <a:spcAft>
                <a:spcPts val="0"/>
              </a:spcAft>
              <a:buNone/>
            </a:pPr>
            <a:r>
              <a:t/>
            </a:r>
            <a:endParaRPr sz="2199">
              <a:solidFill>
                <a:schemeClr val="dk1"/>
              </a:solidFill>
              <a:latin typeface="Roboto"/>
              <a:ea typeface="Roboto"/>
              <a:cs typeface="Roboto"/>
              <a:sym typeface="Roboto"/>
            </a:endParaRPr>
          </a:p>
          <a:p>
            <a:pPr indent="0" lvl="0" marL="17451" marR="0" rtl="0" algn="l">
              <a:lnSpc>
                <a:spcPct val="150000"/>
              </a:lnSpc>
              <a:spcBef>
                <a:spcPts val="0"/>
              </a:spcBef>
              <a:spcAft>
                <a:spcPts val="0"/>
              </a:spcAft>
              <a:buNone/>
            </a:pPr>
            <a:r>
              <a:rPr b="1" lang="en-US" sz="2199">
                <a:solidFill>
                  <a:srgbClr val="001544"/>
                </a:solidFill>
                <a:latin typeface="Roboto"/>
                <a:ea typeface="Roboto"/>
                <a:cs typeface="Roboto"/>
                <a:sym typeface="Roboto"/>
              </a:rPr>
              <a:t>Query duration: </a:t>
            </a:r>
            <a:r>
              <a:rPr b="1" lang="en-US" sz="2199">
                <a:solidFill>
                  <a:srgbClr val="00AA73"/>
                </a:solidFill>
                <a:latin typeface="Roboto"/>
                <a:ea typeface="Roboto"/>
                <a:cs typeface="Roboto"/>
                <a:sym typeface="Roboto"/>
              </a:rPr>
              <a:t>18 seconds (22% reduction)</a:t>
            </a:r>
            <a:endParaRPr sz="2199">
              <a:solidFill>
                <a:schemeClr val="dk1"/>
              </a:solidFill>
              <a:latin typeface="Roboto"/>
              <a:ea typeface="Roboto"/>
              <a:cs typeface="Roboto"/>
              <a:sym typeface="Roboto"/>
            </a:endParaRPr>
          </a:p>
        </p:txBody>
      </p:sp>
      <p:pic>
        <p:nvPicPr>
          <p:cNvPr id="1011" name="Google Shape;1011;p65"/>
          <p:cNvPicPr preferRelativeResize="0"/>
          <p:nvPr/>
        </p:nvPicPr>
        <p:blipFill rotWithShape="1">
          <a:blip r:embed="rId3">
            <a:alphaModFix/>
          </a:blip>
          <a:srcRect b="0" l="0" r="0" t="0"/>
          <a:stretch/>
        </p:blipFill>
        <p:spPr>
          <a:xfrm>
            <a:off x="15576489" y="1643507"/>
            <a:ext cx="3120322" cy="9649968"/>
          </a:xfrm>
          <a:prstGeom prst="rect">
            <a:avLst/>
          </a:prstGeom>
          <a:noFill/>
          <a:ln>
            <a:noFill/>
          </a:ln>
        </p:spPr>
      </p:pic>
      <p:sp>
        <p:nvSpPr>
          <p:cNvPr id="1012" name="Google Shape;1012;p65"/>
          <p:cNvSpPr txBox="1"/>
          <p:nvPr/>
        </p:nvSpPr>
        <p:spPr>
          <a:xfrm>
            <a:off x="741688" y="9486320"/>
            <a:ext cx="7926460" cy="52513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3298" u="sng">
                <a:solidFill>
                  <a:srgbClr val="F05851"/>
                </a:solidFill>
                <a:latin typeface="Tahoma"/>
                <a:ea typeface="Tahoma"/>
                <a:cs typeface="Tahoma"/>
                <a:sym typeface="Tahoma"/>
              </a:rPr>
              <a:t>PR for enabling partial aggregation skipping</a:t>
            </a:r>
            <a:endParaRPr sz="3298">
              <a:solidFill>
                <a:schemeClr val="dk1"/>
              </a:solidFill>
              <a:latin typeface="Tahoma"/>
              <a:ea typeface="Tahoma"/>
              <a:cs typeface="Tahoma"/>
              <a:sym typeface="Tahom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66"/>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Scenario 3: Join Strategy</a:t>
            </a:r>
            <a:endParaRPr/>
          </a:p>
          <a:p>
            <a:pPr indent="0" lvl="0" marL="15706" rtl="0" algn="ctr">
              <a:lnSpc>
                <a:spcPct val="100000"/>
              </a:lnSpc>
              <a:spcBef>
                <a:spcPts val="790"/>
              </a:spcBef>
              <a:spcAft>
                <a:spcPts val="0"/>
              </a:spcAft>
              <a:buClr>
                <a:srgbClr val="FBAA19"/>
              </a:buClr>
              <a:buSzPts val="4400"/>
              <a:buNone/>
            </a:pPr>
            <a:r>
              <a:rPr b="1" lang="en-US" sz="3298">
                <a:solidFill>
                  <a:srgbClr val="FBAA19"/>
                </a:solidFill>
              </a:rPr>
              <a:t>Compare coordinates to check if a ship is in a port</a:t>
            </a:r>
            <a:endParaRPr b="1" sz="3298"/>
          </a:p>
        </p:txBody>
      </p:sp>
      <p:sp>
        <p:nvSpPr>
          <p:cNvPr id="1018" name="Google Shape;1018;p66"/>
          <p:cNvSpPr txBox="1"/>
          <p:nvPr/>
        </p:nvSpPr>
        <p:spPr>
          <a:xfrm>
            <a:off x="742677" y="3456487"/>
            <a:ext cx="5556548" cy="1208332"/>
          </a:xfrm>
          <a:prstGeom prst="rect">
            <a:avLst/>
          </a:prstGeom>
          <a:noFill/>
          <a:ln>
            <a:noFill/>
          </a:ln>
        </p:spPr>
        <p:txBody>
          <a:bodyPr anchorCtr="0" anchor="t" bIns="0" lIns="0" spcFirstLastPara="1" rIns="0" wrap="square" tIns="17450">
            <a:spAutoFit/>
          </a:bodyPr>
          <a:lstStyle/>
          <a:p>
            <a:pPr indent="-298413" lvl="0" marL="314992" marR="6980" rtl="0" algn="l">
              <a:lnSpc>
                <a:spcPct val="146200"/>
              </a:lnSpc>
              <a:spcBef>
                <a:spcPts val="0"/>
              </a:spcBef>
              <a:spcAft>
                <a:spcPts val="0"/>
              </a:spcAft>
              <a:buNone/>
            </a:pPr>
            <a:r>
              <a:rPr lang="en-US" sz="2800">
                <a:solidFill>
                  <a:srgbClr val="001544"/>
                </a:solidFill>
                <a:latin typeface="Roboto"/>
                <a:ea typeface="Roboto"/>
                <a:cs typeface="Roboto"/>
                <a:sym typeface="Roboto"/>
              </a:rPr>
              <a:t>ship_ports = dfPorts.alias(</a:t>
            </a:r>
            <a:r>
              <a:rPr lang="en-US" sz="2800">
                <a:solidFill>
                  <a:srgbClr val="4A86E8"/>
                </a:solidFill>
                <a:latin typeface="Roboto"/>
                <a:ea typeface="Roboto"/>
                <a:cs typeface="Roboto"/>
                <a:sym typeface="Roboto"/>
              </a:rPr>
              <a:t>"p"</a:t>
            </a:r>
            <a:r>
              <a:rPr lang="en-US" sz="2800">
                <a:solidFill>
                  <a:srgbClr val="001544"/>
                </a:solidFill>
                <a:latin typeface="Roboto"/>
                <a:ea typeface="Roboto"/>
                <a:cs typeface="Roboto"/>
                <a:sym typeface="Roboto"/>
              </a:rPr>
              <a:t>).join( dfShips.alias(</a:t>
            </a:r>
            <a:r>
              <a:rPr lang="en-US" sz="2800">
                <a:solidFill>
                  <a:srgbClr val="4A86E8"/>
                </a:solidFill>
                <a:latin typeface="Roboto"/>
                <a:ea typeface="Roboto"/>
                <a:cs typeface="Roboto"/>
                <a:sym typeface="Roboto"/>
              </a:rPr>
              <a:t>"s"</a:t>
            </a:r>
            <a:r>
              <a:rPr lang="en-US" sz="2800">
                <a:solidFill>
                  <a:srgbClr val="001544"/>
                </a:solidFill>
                <a:latin typeface="Roboto"/>
                <a:ea typeface="Roboto"/>
                <a:cs typeface="Roboto"/>
                <a:sym typeface="Roboto"/>
              </a:rPr>
              <a:t>),</a:t>
            </a:r>
            <a:endParaRPr sz="2800">
              <a:solidFill>
                <a:schemeClr val="dk1"/>
              </a:solidFill>
              <a:latin typeface="Roboto"/>
              <a:ea typeface="Roboto"/>
              <a:cs typeface="Roboto"/>
              <a:sym typeface="Roboto"/>
            </a:endParaRPr>
          </a:p>
        </p:txBody>
      </p:sp>
      <p:graphicFrame>
        <p:nvGraphicFramePr>
          <p:cNvPr id="1019" name="Google Shape;1019;p66"/>
          <p:cNvGraphicFramePr/>
          <p:nvPr/>
        </p:nvGraphicFramePr>
        <p:xfrm>
          <a:off x="835170" y="4958898"/>
          <a:ext cx="3000000" cy="3000000"/>
        </p:xfrm>
        <a:graphic>
          <a:graphicData uri="http://schemas.openxmlformats.org/drawingml/2006/table">
            <a:tbl>
              <a:tblPr bandRow="1" firstRow="1">
                <a:noFill/>
                <a:tableStyleId>{F4C09B8E-0702-464F-9451-9C83433F4F53}</a:tableStyleId>
              </a:tblPr>
              <a:tblGrid>
                <a:gridCol w="2060150"/>
                <a:gridCol w="445875"/>
                <a:gridCol w="2760825"/>
                <a:gridCol w="197200"/>
              </a:tblGrid>
              <a:tr h="433675">
                <a:tc>
                  <a:txBody>
                    <a:bodyPr/>
                    <a:lstStyle/>
                    <a:p>
                      <a:pPr indent="0" lvl="0" marL="0" marR="13334" rtl="0" algn="ctr">
                        <a:lnSpc>
                          <a:spcPct val="80000"/>
                        </a:lnSpc>
                        <a:spcBef>
                          <a:spcPts val="0"/>
                        </a:spcBef>
                        <a:spcAft>
                          <a:spcPts val="0"/>
                        </a:spcAft>
                        <a:buNone/>
                      </a:pPr>
                      <a:r>
                        <a:rPr lang="en-US" sz="2200" u="none" cap="none" strike="noStrike">
                          <a:solidFill>
                            <a:srgbClr val="001544"/>
                          </a:solidFill>
                          <a:latin typeface="Roboto"/>
                          <a:ea typeface="Roboto"/>
                          <a:cs typeface="Roboto"/>
                          <a:sym typeface="Roboto"/>
                        </a:rPr>
                        <a:t>(col(</a:t>
                      </a:r>
                      <a:r>
                        <a:rPr lang="en-US" sz="2200" u="none" cap="none" strike="noStrike">
                          <a:solidFill>
                            <a:srgbClr val="4A86E8"/>
                          </a:solidFill>
                          <a:latin typeface="Roboto"/>
                          <a:ea typeface="Roboto"/>
                          <a:cs typeface="Roboto"/>
                          <a:sym typeface="Roboto"/>
                        </a:rPr>
                        <a:t>"s.lat"</a:t>
                      </a:r>
                      <a:r>
                        <a:rPr lang="en-US" sz="2200" u="none" cap="none" strike="noStrike">
                          <a:solidFill>
                            <a:srgbClr val="001544"/>
                          </a:solidFill>
                          <a:latin typeface="Roboto"/>
                          <a:ea typeface="Roboto"/>
                          <a:cs typeface="Roboto"/>
                          <a:sym typeface="Roboto"/>
                        </a:rPr>
                        <a:t>)</a:t>
                      </a:r>
                      <a:endParaRPr sz="2200" u="none" cap="none" strike="noStrike">
                        <a:latin typeface="Roboto"/>
                        <a:ea typeface="Roboto"/>
                        <a:cs typeface="Roboto"/>
                        <a:sym typeface="Roboto"/>
                      </a:endParaRPr>
                    </a:p>
                  </a:txBody>
                  <a:tcPr marT="0" marB="0" marR="0" marL="0"/>
                </a:tc>
                <a:tc>
                  <a:txBody>
                    <a:bodyPr/>
                    <a:lstStyle/>
                    <a:p>
                      <a:pPr indent="0" lvl="0" marL="0" marR="0" rtl="0" algn="ctr">
                        <a:lnSpc>
                          <a:spcPct val="80000"/>
                        </a:lnSpc>
                        <a:spcBef>
                          <a:spcPts val="0"/>
                        </a:spcBef>
                        <a:spcAft>
                          <a:spcPts val="0"/>
                        </a:spcAft>
                        <a:buNone/>
                      </a:pPr>
                      <a:r>
                        <a:rPr lang="en-US" sz="2200" u="none" cap="none" strike="noStrike">
                          <a:solidFill>
                            <a:srgbClr val="001544"/>
                          </a:solidFill>
                          <a:latin typeface="Roboto"/>
                          <a:ea typeface="Roboto"/>
                          <a:cs typeface="Roboto"/>
                          <a:sym typeface="Roboto"/>
                        </a:rPr>
                        <a:t>&gt;=</a:t>
                      </a:r>
                      <a:endParaRPr sz="2200" u="none" cap="none" strike="noStrike">
                        <a:latin typeface="Roboto"/>
                        <a:ea typeface="Roboto"/>
                        <a:cs typeface="Roboto"/>
                        <a:sym typeface="Roboto"/>
                      </a:endParaRPr>
                    </a:p>
                  </a:txBody>
                  <a:tcPr marT="0" marB="0" marR="0" marL="0"/>
                </a:tc>
                <a:tc>
                  <a:txBody>
                    <a:bodyPr/>
                    <a:lstStyle/>
                    <a:p>
                      <a:pPr indent="0" lvl="0" marL="0" marR="46355" rtl="0" algn="ctr">
                        <a:lnSpc>
                          <a:spcPct val="80000"/>
                        </a:lnSpc>
                        <a:spcBef>
                          <a:spcPts val="0"/>
                        </a:spcBef>
                        <a:spcAft>
                          <a:spcPts val="0"/>
                        </a:spcAft>
                        <a:buNone/>
                      </a:pPr>
                      <a:r>
                        <a:rPr lang="en-US" sz="2200" u="none" cap="none" strike="noStrike">
                          <a:solidFill>
                            <a:srgbClr val="001544"/>
                          </a:solidFill>
                          <a:latin typeface="Roboto"/>
                          <a:ea typeface="Roboto"/>
                          <a:cs typeface="Roboto"/>
                          <a:sym typeface="Roboto"/>
                        </a:rPr>
                        <a:t>col(</a:t>
                      </a:r>
                      <a:r>
                        <a:rPr lang="en-US" sz="2200" u="none" cap="none" strike="noStrike">
                          <a:solidFill>
                            <a:srgbClr val="4A86E8"/>
                          </a:solidFill>
                          <a:latin typeface="Roboto"/>
                          <a:ea typeface="Roboto"/>
                          <a:cs typeface="Roboto"/>
                          <a:sym typeface="Roboto"/>
                        </a:rPr>
                        <a:t>"p.min_lat"</a:t>
                      </a:r>
                      <a:r>
                        <a:rPr lang="en-US" sz="2200" u="none" cap="none" strike="noStrike">
                          <a:solidFill>
                            <a:srgbClr val="001544"/>
                          </a:solidFill>
                          <a:latin typeface="Roboto"/>
                          <a:ea typeface="Roboto"/>
                          <a:cs typeface="Roboto"/>
                          <a:sym typeface="Roboto"/>
                        </a:rPr>
                        <a:t>))</a:t>
                      </a:r>
                      <a:endParaRPr sz="2200" u="none" cap="none" strike="noStrike">
                        <a:latin typeface="Roboto"/>
                        <a:ea typeface="Roboto"/>
                        <a:cs typeface="Roboto"/>
                        <a:sym typeface="Roboto"/>
                      </a:endParaRPr>
                    </a:p>
                  </a:txBody>
                  <a:tcPr marT="0" marB="0" marR="0" marL="0"/>
                </a:tc>
                <a:tc>
                  <a:txBody>
                    <a:bodyPr/>
                    <a:lstStyle/>
                    <a:p>
                      <a:pPr indent="0" lvl="0" marL="0" marR="24765" rtl="0" algn="ctr">
                        <a:lnSpc>
                          <a:spcPct val="80000"/>
                        </a:lnSpc>
                        <a:spcBef>
                          <a:spcPts val="0"/>
                        </a:spcBef>
                        <a:spcAft>
                          <a:spcPts val="0"/>
                        </a:spcAft>
                        <a:buNone/>
                      </a:pPr>
                      <a:r>
                        <a:rPr lang="en-US" sz="2200" u="none" cap="none" strike="noStrike">
                          <a:solidFill>
                            <a:srgbClr val="001544"/>
                          </a:solidFill>
                          <a:latin typeface="Roboto"/>
                          <a:ea typeface="Roboto"/>
                          <a:cs typeface="Roboto"/>
                          <a:sym typeface="Roboto"/>
                        </a:rPr>
                        <a:t>&amp;</a:t>
                      </a:r>
                      <a:endParaRPr sz="2200" u="none" cap="none" strike="noStrike">
                        <a:latin typeface="Roboto"/>
                        <a:ea typeface="Roboto"/>
                        <a:cs typeface="Roboto"/>
                        <a:sym typeface="Roboto"/>
                      </a:endParaRPr>
                    </a:p>
                  </a:txBody>
                  <a:tcPr marT="0" marB="0" marR="0" marL="0"/>
                </a:tc>
              </a:tr>
              <a:tr h="504350">
                <a:tc>
                  <a:txBody>
                    <a:bodyPr/>
                    <a:lstStyle/>
                    <a:p>
                      <a:pPr indent="0" lvl="0" marL="0" marR="13334" rtl="0" algn="ctr">
                        <a:lnSpc>
                          <a:spcPct val="100000"/>
                        </a:lnSpc>
                        <a:spcBef>
                          <a:spcPts val="0"/>
                        </a:spcBef>
                        <a:spcAft>
                          <a:spcPts val="0"/>
                        </a:spcAft>
                        <a:buNone/>
                      </a:pPr>
                      <a:r>
                        <a:rPr lang="en-US" sz="2200" u="none" cap="none" strike="noStrike">
                          <a:solidFill>
                            <a:srgbClr val="001544"/>
                          </a:solidFill>
                          <a:latin typeface="Roboto"/>
                          <a:ea typeface="Roboto"/>
                          <a:cs typeface="Roboto"/>
                          <a:sym typeface="Roboto"/>
                        </a:rPr>
                        <a:t>(col(</a:t>
                      </a:r>
                      <a:r>
                        <a:rPr lang="en-US" sz="2200" u="none" cap="none" strike="noStrike">
                          <a:solidFill>
                            <a:srgbClr val="4A86E8"/>
                          </a:solidFill>
                          <a:latin typeface="Roboto"/>
                          <a:ea typeface="Roboto"/>
                          <a:cs typeface="Roboto"/>
                          <a:sym typeface="Roboto"/>
                        </a:rPr>
                        <a:t>"s.lat"</a:t>
                      </a:r>
                      <a:r>
                        <a:rPr lang="en-US" sz="2200" u="none" cap="none" strike="noStrike">
                          <a:solidFill>
                            <a:srgbClr val="001544"/>
                          </a:solidFill>
                          <a:latin typeface="Roboto"/>
                          <a:ea typeface="Roboto"/>
                          <a:cs typeface="Roboto"/>
                          <a:sym typeface="Roboto"/>
                        </a:rPr>
                        <a:t>)</a:t>
                      </a:r>
                      <a:endParaRPr sz="2200" u="none" cap="none" strike="noStrike">
                        <a:latin typeface="Roboto"/>
                        <a:ea typeface="Roboto"/>
                        <a:cs typeface="Roboto"/>
                        <a:sym typeface="Roboto"/>
                      </a:endParaRPr>
                    </a:p>
                  </a:txBody>
                  <a:tcPr marT="39275" marB="0" marR="0" marL="0"/>
                </a:tc>
                <a:tc>
                  <a:txBody>
                    <a:bodyPr/>
                    <a:lstStyle/>
                    <a:p>
                      <a:pPr indent="0" lvl="0" marL="0" marR="0" rtl="0" algn="ctr">
                        <a:lnSpc>
                          <a:spcPct val="100000"/>
                        </a:lnSpc>
                        <a:spcBef>
                          <a:spcPts val="0"/>
                        </a:spcBef>
                        <a:spcAft>
                          <a:spcPts val="0"/>
                        </a:spcAft>
                        <a:buNone/>
                      </a:pPr>
                      <a:r>
                        <a:rPr lang="en-US" sz="2200" u="none" cap="none" strike="noStrike">
                          <a:solidFill>
                            <a:srgbClr val="001544"/>
                          </a:solidFill>
                          <a:latin typeface="Roboto"/>
                          <a:ea typeface="Roboto"/>
                          <a:cs typeface="Roboto"/>
                          <a:sym typeface="Roboto"/>
                        </a:rPr>
                        <a:t>&lt;=</a:t>
                      </a:r>
                      <a:endParaRPr sz="2200" u="none" cap="none" strike="noStrike">
                        <a:latin typeface="Roboto"/>
                        <a:ea typeface="Roboto"/>
                        <a:cs typeface="Roboto"/>
                        <a:sym typeface="Roboto"/>
                      </a:endParaRPr>
                    </a:p>
                  </a:txBody>
                  <a:tcPr marT="39275" marB="0" marR="0" marL="0"/>
                </a:tc>
                <a:tc>
                  <a:txBody>
                    <a:bodyPr/>
                    <a:lstStyle/>
                    <a:p>
                      <a:pPr indent="0" lvl="0" marL="0" marR="46355" rtl="0" algn="ctr">
                        <a:lnSpc>
                          <a:spcPct val="100000"/>
                        </a:lnSpc>
                        <a:spcBef>
                          <a:spcPts val="0"/>
                        </a:spcBef>
                        <a:spcAft>
                          <a:spcPts val="0"/>
                        </a:spcAft>
                        <a:buNone/>
                      </a:pPr>
                      <a:r>
                        <a:rPr lang="en-US" sz="2200" u="none" cap="none" strike="noStrike">
                          <a:solidFill>
                            <a:srgbClr val="001544"/>
                          </a:solidFill>
                          <a:latin typeface="Roboto"/>
                          <a:ea typeface="Roboto"/>
                          <a:cs typeface="Roboto"/>
                          <a:sym typeface="Roboto"/>
                        </a:rPr>
                        <a:t>col(</a:t>
                      </a:r>
                      <a:r>
                        <a:rPr lang="en-US" sz="2200" u="none" cap="none" strike="noStrike">
                          <a:solidFill>
                            <a:srgbClr val="4A86E8"/>
                          </a:solidFill>
                          <a:latin typeface="Roboto"/>
                          <a:ea typeface="Roboto"/>
                          <a:cs typeface="Roboto"/>
                          <a:sym typeface="Roboto"/>
                        </a:rPr>
                        <a:t>"p.max_lat"</a:t>
                      </a:r>
                      <a:r>
                        <a:rPr lang="en-US" sz="2200" u="none" cap="none" strike="noStrike">
                          <a:solidFill>
                            <a:srgbClr val="001544"/>
                          </a:solidFill>
                          <a:latin typeface="Roboto"/>
                          <a:ea typeface="Roboto"/>
                          <a:cs typeface="Roboto"/>
                          <a:sym typeface="Roboto"/>
                        </a:rPr>
                        <a:t>))</a:t>
                      </a:r>
                      <a:endParaRPr sz="2200" u="none" cap="none" strike="noStrike">
                        <a:latin typeface="Roboto"/>
                        <a:ea typeface="Roboto"/>
                        <a:cs typeface="Roboto"/>
                        <a:sym typeface="Roboto"/>
                      </a:endParaRPr>
                    </a:p>
                  </a:txBody>
                  <a:tcPr marT="39275" marB="0" marR="0" marL="0"/>
                </a:tc>
                <a:tc>
                  <a:txBody>
                    <a:bodyPr/>
                    <a:lstStyle/>
                    <a:p>
                      <a:pPr indent="0" lvl="0" marL="0" marR="24765" rtl="0" algn="ctr">
                        <a:lnSpc>
                          <a:spcPct val="100000"/>
                        </a:lnSpc>
                        <a:spcBef>
                          <a:spcPts val="0"/>
                        </a:spcBef>
                        <a:spcAft>
                          <a:spcPts val="0"/>
                        </a:spcAft>
                        <a:buNone/>
                      </a:pPr>
                      <a:r>
                        <a:rPr lang="en-US" sz="2200" u="none" cap="none" strike="noStrike">
                          <a:solidFill>
                            <a:srgbClr val="001544"/>
                          </a:solidFill>
                          <a:latin typeface="Roboto"/>
                          <a:ea typeface="Roboto"/>
                          <a:cs typeface="Roboto"/>
                          <a:sym typeface="Roboto"/>
                        </a:rPr>
                        <a:t>&amp;</a:t>
                      </a:r>
                      <a:endParaRPr sz="2200" u="none" cap="none" strike="noStrike">
                        <a:latin typeface="Roboto"/>
                        <a:ea typeface="Roboto"/>
                        <a:cs typeface="Roboto"/>
                        <a:sym typeface="Roboto"/>
                      </a:endParaRPr>
                    </a:p>
                  </a:txBody>
                  <a:tcPr marT="39275" marB="0" marR="0" marL="0"/>
                </a:tc>
              </a:tr>
              <a:tr h="925800">
                <a:tc>
                  <a:txBody>
                    <a:bodyPr/>
                    <a:lstStyle/>
                    <a:p>
                      <a:pPr indent="0" lvl="0" marL="31750" marR="0" rtl="0" algn="l">
                        <a:lnSpc>
                          <a:spcPct val="100000"/>
                        </a:lnSpc>
                        <a:spcBef>
                          <a:spcPts val="0"/>
                        </a:spcBef>
                        <a:spcAft>
                          <a:spcPts val="0"/>
                        </a:spcAft>
                        <a:buNone/>
                      </a:pPr>
                      <a:r>
                        <a:rPr lang="en-US" sz="2200" u="none" cap="none" strike="noStrike">
                          <a:solidFill>
                            <a:srgbClr val="001544"/>
                          </a:solidFill>
                          <a:latin typeface="Roboto"/>
                          <a:ea typeface="Roboto"/>
                          <a:cs typeface="Roboto"/>
                          <a:sym typeface="Roboto"/>
                        </a:rPr>
                        <a:t>(col(</a:t>
                      </a:r>
                      <a:r>
                        <a:rPr lang="en-US" sz="2200" u="none" cap="none" strike="noStrike">
                          <a:solidFill>
                            <a:srgbClr val="4A86E8"/>
                          </a:solidFill>
                          <a:latin typeface="Roboto"/>
                          <a:ea typeface="Roboto"/>
                          <a:cs typeface="Roboto"/>
                          <a:sym typeface="Roboto"/>
                        </a:rPr>
                        <a:t>"s.lon"</a:t>
                      </a:r>
                      <a:r>
                        <a:rPr lang="en-US" sz="2200" u="none" cap="none" strike="noStrike">
                          <a:solidFill>
                            <a:srgbClr val="001544"/>
                          </a:solidFill>
                          <a:latin typeface="Roboto"/>
                          <a:ea typeface="Roboto"/>
                          <a:cs typeface="Roboto"/>
                          <a:sym typeface="Roboto"/>
                        </a:rPr>
                        <a:t>)</a:t>
                      </a:r>
                      <a:endParaRPr sz="2200" u="none" cap="none" strike="noStrike">
                        <a:latin typeface="Roboto"/>
                        <a:ea typeface="Roboto"/>
                        <a:cs typeface="Roboto"/>
                        <a:sym typeface="Roboto"/>
                      </a:endParaRPr>
                    </a:p>
                    <a:p>
                      <a:pPr indent="0" lvl="0" marL="31750" marR="0" rtl="0" algn="l">
                        <a:lnSpc>
                          <a:spcPct val="100000"/>
                        </a:lnSpc>
                        <a:spcBef>
                          <a:spcPts val="885"/>
                        </a:spcBef>
                        <a:spcAft>
                          <a:spcPts val="0"/>
                        </a:spcAft>
                        <a:buNone/>
                      </a:pPr>
                      <a:r>
                        <a:rPr lang="en-US" sz="2200" u="none" cap="none" strike="noStrike">
                          <a:solidFill>
                            <a:srgbClr val="001544"/>
                          </a:solidFill>
                          <a:latin typeface="Roboto"/>
                          <a:ea typeface="Roboto"/>
                          <a:cs typeface="Roboto"/>
                          <a:sym typeface="Roboto"/>
                        </a:rPr>
                        <a:t>(col(</a:t>
                      </a:r>
                      <a:r>
                        <a:rPr lang="en-US" sz="2200" u="none" cap="none" strike="noStrike">
                          <a:solidFill>
                            <a:srgbClr val="4A86E8"/>
                          </a:solidFill>
                          <a:latin typeface="Roboto"/>
                          <a:ea typeface="Roboto"/>
                          <a:cs typeface="Roboto"/>
                          <a:sym typeface="Roboto"/>
                        </a:rPr>
                        <a:t>"s.lon"</a:t>
                      </a:r>
                      <a:r>
                        <a:rPr lang="en-US" sz="2200" u="none" cap="none" strike="noStrike">
                          <a:solidFill>
                            <a:srgbClr val="001544"/>
                          </a:solidFill>
                          <a:latin typeface="Roboto"/>
                          <a:ea typeface="Roboto"/>
                          <a:cs typeface="Roboto"/>
                          <a:sym typeface="Roboto"/>
                        </a:rPr>
                        <a:t>)</a:t>
                      </a:r>
                      <a:endParaRPr sz="2200" u="none" cap="none" strike="noStrike">
                        <a:latin typeface="Roboto"/>
                        <a:ea typeface="Roboto"/>
                        <a:cs typeface="Roboto"/>
                        <a:sym typeface="Roboto"/>
                      </a:endParaRPr>
                    </a:p>
                  </a:txBody>
                  <a:tcPr marT="41875" marB="0" marR="0" marL="0"/>
                </a:tc>
                <a:tc>
                  <a:txBody>
                    <a:bodyPr/>
                    <a:lstStyle/>
                    <a:p>
                      <a:pPr indent="0" lvl="0" marL="52705" marR="0" rtl="0" algn="l">
                        <a:lnSpc>
                          <a:spcPct val="100000"/>
                        </a:lnSpc>
                        <a:spcBef>
                          <a:spcPts val="0"/>
                        </a:spcBef>
                        <a:spcAft>
                          <a:spcPts val="0"/>
                        </a:spcAft>
                        <a:buNone/>
                      </a:pPr>
                      <a:r>
                        <a:rPr lang="en-US" sz="2200" u="none" cap="none" strike="noStrike">
                          <a:solidFill>
                            <a:srgbClr val="001544"/>
                          </a:solidFill>
                          <a:latin typeface="Roboto"/>
                          <a:ea typeface="Roboto"/>
                          <a:cs typeface="Roboto"/>
                          <a:sym typeface="Roboto"/>
                        </a:rPr>
                        <a:t>&gt;=</a:t>
                      </a:r>
                      <a:endParaRPr sz="2200" u="none" cap="none" strike="noStrike">
                        <a:latin typeface="Roboto"/>
                        <a:ea typeface="Roboto"/>
                        <a:cs typeface="Roboto"/>
                        <a:sym typeface="Roboto"/>
                      </a:endParaRPr>
                    </a:p>
                    <a:p>
                      <a:pPr indent="0" lvl="0" marL="52705" marR="0" rtl="0" algn="l">
                        <a:lnSpc>
                          <a:spcPct val="100000"/>
                        </a:lnSpc>
                        <a:spcBef>
                          <a:spcPts val="885"/>
                        </a:spcBef>
                        <a:spcAft>
                          <a:spcPts val="0"/>
                        </a:spcAft>
                        <a:buNone/>
                      </a:pPr>
                      <a:r>
                        <a:rPr lang="en-US" sz="2200" u="none" cap="none" strike="noStrike">
                          <a:solidFill>
                            <a:srgbClr val="001544"/>
                          </a:solidFill>
                          <a:latin typeface="Roboto"/>
                          <a:ea typeface="Roboto"/>
                          <a:cs typeface="Roboto"/>
                          <a:sym typeface="Roboto"/>
                        </a:rPr>
                        <a:t>&lt;=</a:t>
                      </a:r>
                      <a:endParaRPr sz="2200" u="none" cap="none" strike="noStrike">
                        <a:latin typeface="Roboto"/>
                        <a:ea typeface="Roboto"/>
                        <a:cs typeface="Roboto"/>
                        <a:sym typeface="Roboto"/>
                      </a:endParaRPr>
                    </a:p>
                  </a:txBody>
                  <a:tcPr marT="41875" marB="0" marR="0" marL="0"/>
                </a:tc>
                <a:tc>
                  <a:txBody>
                    <a:bodyPr/>
                    <a:lstStyle/>
                    <a:p>
                      <a:pPr indent="0" lvl="0" marL="53975" marR="0" rtl="0" algn="l">
                        <a:lnSpc>
                          <a:spcPct val="100000"/>
                        </a:lnSpc>
                        <a:spcBef>
                          <a:spcPts val="0"/>
                        </a:spcBef>
                        <a:spcAft>
                          <a:spcPts val="0"/>
                        </a:spcAft>
                        <a:buNone/>
                      </a:pPr>
                      <a:r>
                        <a:rPr lang="en-US" sz="2200" u="none" cap="none" strike="noStrike">
                          <a:solidFill>
                            <a:srgbClr val="001544"/>
                          </a:solidFill>
                          <a:latin typeface="Roboto"/>
                          <a:ea typeface="Roboto"/>
                          <a:cs typeface="Roboto"/>
                          <a:sym typeface="Roboto"/>
                        </a:rPr>
                        <a:t>col(</a:t>
                      </a:r>
                      <a:r>
                        <a:rPr lang="en-US" sz="2200" u="none" cap="none" strike="noStrike">
                          <a:solidFill>
                            <a:srgbClr val="4A86E8"/>
                          </a:solidFill>
                          <a:latin typeface="Roboto"/>
                          <a:ea typeface="Roboto"/>
                          <a:cs typeface="Roboto"/>
                          <a:sym typeface="Roboto"/>
                        </a:rPr>
                        <a:t>"p.min_lon"</a:t>
                      </a:r>
                      <a:r>
                        <a:rPr lang="en-US" sz="2200" u="none" cap="none" strike="noStrike">
                          <a:solidFill>
                            <a:srgbClr val="001544"/>
                          </a:solidFill>
                          <a:latin typeface="Roboto"/>
                          <a:ea typeface="Roboto"/>
                          <a:cs typeface="Roboto"/>
                          <a:sym typeface="Roboto"/>
                        </a:rPr>
                        <a:t>))</a:t>
                      </a:r>
                      <a:endParaRPr sz="2200" u="none" cap="none" strike="noStrike">
                        <a:latin typeface="Roboto"/>
                        <a:ea typeface="Roboto"/>
                        <a:cs typeface="Roboto"/>
                        <a:sym typeface="Roboto"/>
                      </a:endParaRPr>
                    </a:p>
                    <a:p>
                      <a:pPr indent="0" lvl="0" marL="53975" marR="0" rtl="0" algn="l">
                        <a:lnSpc>
                          <a:spcPct val="100000"/>
                        </a:lnSpc>
                        <a:spcBef>
                          <a:spcPts val="885"/>
                        </a:spcBef>
                        <a:spcAft>
                          <a:spcPts val="0"/>
                        </a:spcAft>
                        <a:buNone/>
                      </a:pPr>
                      <a:r>
                        <a:rPr lang="en-US" sz="2200" u="none" cap="none" strike="noStrike">
                          <a:solidFill>
                            <a:srgbClr val="001544"/>
                          </a:solidFill>
                          <a:latin typeface="Roboto"/>
                          <a:ea typeface="Roboto"/>
                          <a:cs typeface="Roboto"/>
                          <a:sym typeface="Roboto"/>
                        </a:rPr>
                        <a:t>col(</a:t>
                      </a:r>
                      <a:r>
                        <a:rPr lang="en-US" sz="2200" u="none" cap="none" strike="noStrike">
                          <a:solidFill>
                            <a:srgbClr val="4A86E8"/>
                          </a:solidFill>
                          <a:latin typeface="Roboto"/>
                          <a:ea typeface="Roboto"/>
                          <a:cs typeface="Roboto"/>
                          <a:sym typeface="Roboto"/>
                        </a:rPr>
                        <a:t>"p.max_lon"</a:t>
                      </a:r>
                      <a:r>
                        <a:rPr lang="en-US" sz="2200" u="none" cap="none" strike="noStrike">
                          <a:solidFill>
                            <a:srgbClr val="001544"/>
                          </a:solidFill>
                          <a:latin typeface="Roboto"/>
                          <a:ea typeface="Roboto"/>
                          <a:cs typeface="Roboto"/>
                          <a:sym typeface="Roboto"/>
                        </a:rPr>
                        <a:t>)))</a:t>
                      </a:r>
                      <a:endParaRPr sz="2200" u="none" cap="none" strike="noStrike">
                        <a:latin typeface="Roboto"/>
                        <a:ea typeface="Roboto"/>
                        <a:cs typeface="Roboto"/>
                        <a:sym typeface="Roboto"/>
                      </a:endParaRPr>
                    </a:p>
                  </a:txBody>
                  <a:tcPr marT="41875" marB="0" marR="0" marL="0"/>
                </a:tc>
                <a:tc>
                  <a:txBody>
                    <a:bodyPr/>
                    <a:lstStyle/>
                    <a:p>
                      <a:pPr indent="0" lvl="0" marL="0" marR="24765" rtl="0" algn="ctr">
                        <a:lnSpc>
                          <a:spcPct val="100000"/>
                        </a:lnSpc>
                        <a:spcBef>
                          <a:spcPts val="0"/>
                        </a:spcBef>
                        <a:spcAft>
                          <a:spcPts val="0"/>
                        </a:spcAft>
                        <a:buNone/>
                      </a:pPr>
                      <a:r>
                        <a:rPr lang="en-US" sz="2200" u="none" cap="none" strike="noStrike">
                          <a:solidFill>
                            <a:srgbClr val="001544"/>
                          </a:solidFill>
                          <a:latin typeface="Roboto"/>
                          <a:ea typeface="Roboto"/>
                          <a:cs typeface="Roboto"/>
                          <a:sym typeface="Roboto"/>
                        </a:rPr>
                        <a:t>&amp;</a:t>
                      </a:r>
                      <a:endParaRPr sz="2200" u="none" cap="none" strike="noStrike">
                        <a:latin typeface="Roboto"/>
                        <a:ea typeface="Roboto"/>
                        <a:cs typeface="Roboto"/>
                        <a:sym typeface="Roboto"/>
                      </a:endParaRPr>
                    </a:p>
                  </a:txBody>
                  <a:tcPr marT="41875" marB="0" marR="0" marL="0"/>
                </a:tc>
              </a:tr>
            </a:tbl>
          </a:graphicData>
        </a:graphic>
      </p:graphicFrame>
      <p:sp>
        <p:nvSpPr>
          <p:cNvPr id="1020" name="Google Shape;1020;p66"/>
          <p:cNvSpPr txBox="1"/>
          <p:nvPr/>
        </p:nvSpPr>
        <p:spPr>
          <a:xfrm>
            <a:off x="742676" y="7607146"/>
            <a:ext cx="4064449" cy="694473"/>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b="1" lang="en-US" sz="2199">
                <a:solidFill>
                  <a:srgbClr val="001544"/>
                </a:solidFill>
                <a:latin typeface="Consolas"/>
                <a:ea typeface="Consolas"/>
                <a:cs typeface="Consolas"/>
                <a:sym typeface="Consolas"/>
              </a:rPr>
              <a:t>Query duration: </a:t>
            </a:r>
            <a:r>
              <a:rPr b="1" lang="en-US" sz="2199">
                <a:solidFill>
                  <a:srgbClr val="FF3620"/>
                </a:solidFill>
                <a:latin typeface="Consolas"/>
                <a:ea typeface="Consolas"/>
                <a:cs typeface="Consolas"/>
                <a:sym typeface="Consolas"/>
              </a:rPr>
              <a:t>3.5 minutes</a:t>
            </a:r>
            <a:endParaRPr sz="2199">
              <a:solidFill>
                <a:schemeClr val="dk1"/>
              </a:solidFill>
              <a:latin typeface="Consolas"/>
              <a:ea typeface="Consolas"/>
              <a:cs typeface="Consolas"/>
              <a:sym typeface="Consolas"/>
            </a:endParaRPr>
          </a:p>
        </p:txBody>
      </p:sp>
      <p:grpSp>
        <p:nvGrpSpPr>
          <p:cNvPr id="1021" name="Google Shape;1021;p66"/>
          <p:cNvGrpSpPr/>
          <p:nvPr/>
        </p:nvGrpSpPr>
        <p:grpSpPr>
          <a:xfrm>
            <a:off x="11584988" y="1615530"/>
            <a:ext cx="7224911" cy="8686647"/>
            <a:chOff x="8430768" y="835151"/>
            <a:chExt cx="5257800" cy="6321552"/>
          </a:xfrm>
        </p:grpSpPr>
        <p:pic>
          <p:nvPicPr>
            <p:cNvPr id="1022" name="Google Shape;1022;p66"/>
            <p:cNvPicPr preferRelativeResize="0"/>
            <p:nvPr/>
          </p:nvPicPr>
          <p:blipFill rotWithShape="1">
            <a:blip r:embed="rId3">
              <a:alphaModFix/>
            </a:blip>
            <a:srcRect b="0" l="0" r="0" t="0"/>
            <a:stretch/>
          </p:blipFill>
          <p:spPr>
            <a:xfrm>
              <a:off x="8430768" y="835151"/>
              <a:ext cx="5257800" cy="6321552"/>
            </a:xfrm>
            <a:prstGeom prst="rect">
              <a:avLst/>
            </a:prstGeom>
            <a:noFill/>
            <a:ln>
              <a:noFill/>
            </a:ln>
          </p:spPr>
        </p:pic>
        <p:sp>
          <p:nvSpPr>
            <p:cNvPr id="1023" name="Google Shape;1023;p66"/>
            <p:cNvSpPr/>
            <p:nvPr/>
          </p:nvSpPr>
          <p:spPr>
            <a:xfrm>
              <a:off x="8669737" y="5424975"/>
              <a:ext cx="2496185" cy="1727835"/>
            </a:xfrm>
            <a:custGeom>
              <a:rect b="b" l="l" r="r" t="t"/>
              <a:pathLst>
                <a:path extrusionOk="0" h="1727834" w="2496184">
                  <a:moveTo>
                    <a:pt x="1857419" y="0"/>
                  </a:moveTo>
                  <a:lnTo>
                    <a:pt x="1972768" y="203956"/>
                  </a:lnTo>
                  <a:lnTo>
                    <a:pt x="0" y="1319660"/>
                  </a:lnTo>
                  <a:lnTo>
                    <a:pt x="230699" y="1727577"/>
                  </a:lnTo>
                  <a:lnTo>
                    <a:pt x="2203466" y="611873"/>
                  </a:lnTo>
                  <a:lnTo>
                    <a:pt x="2318814" y="815830"/>
                  </a:lnTo>
                  <a:lnTo>
                    <a:pt x="2496030" y="177219"/>
                  </a:lnTo>
                  <a:lnTo>
                    <a:pt x="1857419"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1024" name="Google Shape;1024;p66"/>
          <p:cNvSpPr txBox="1"/>
          <p:nvPr/>
        </p:nvSpPr>
        <p:spPr>
          <a:xfrm rot="-1740000">
            <a:off x="12142250" y="9203561"/>
            <a:ext cx="663671" cy="286040"/>
          </a:xfrm>
          <a:prstGeom prst="rect">
            <a:avLst/>
          </a:prstGeom>
          <a:noFill/>
          <a:ln>
            <a:noFill/>
          </a:ln>
        </p:spPr>
        <p:txBody>
          <a:bodyPr anchorCtr="0" anchor="t" bIns="0" lIns="0" spcFirstLastPara="1" rIns="0" wrap="square" tIns="0">
            <a:spAutoFit/>
          </a:bodyPr>
          <a:lstStyle/>
          <a:p>
            <a:pPr indent="0" lvl="0" marL="0" marR="0" rtl="0" algn="l">
              <a:lnSpc>
                <a:spcPct val="99045"/>
              </a:lnSpc>
              <a:spcBef>
                <a:spcPts val="0"/>
              </a:spcBef>
              <a:spcAft>
                <a:spcPts val="0"/>
              </a:spcAft>
              <a:buNone/>
            </a:pPr>
            <a:r>
              <a:rPr lang="en-US" sz="2199">
                <a:solidFill>
                  <a:srgbClr val="FFFFFF"/>
                </a:solidFill>
                <a:latin typeface="Calibri"/>
                <a:ea typeface="Calibri"/>
                <a:cs typeface="Calibri"/>
                <a:sym typeface="Calibri"/>
              </a:rPr>
              <a:t>slow!</a:t>
            </a:r>
            <a:endParaRPr sz="2199">
              <a:solidFill>
                <a:schemeClr val="dk1"/>
              </a:solidFill>
              <a:latin typeface="Calibri"/>
              <a:ea typeface="Calibri"/>
              <a:cs typeface="Calibri"/>
              <a:sym typeface="Calibri"/>
            </a:endParaRPr>
          </a:p>
        </p:txBody>
      </p:sp>
      <p:sp>
        <p:nvSpPr>
          <p:cNvPr id="1025" name="Google Shape;1025;p66"/>
          <p:cNvSpPr/>
          <p:nvPr/>
        </p:nvSpPr>
        <p:spPr>
          <a:xfrm>
            <a:off x="15308516" y="7381545"/>
            <a:ext cx="3095019" cy="614292"/>
          </a:xfrm>
          <a:custGeom>
            <a:rect b="b" l="l" r="r" t="t"/>
            <a:pathLst>
              <a:path extrusionOk="0" h="447039" w="2252344">
                <a:moveTo>
                  <a:pt x="0" y="0"/>
                </a:moveTo>
                <a:lnTo>
                  <a:pt x="2252160" y="0"/>
                </a:lnTo>
                <a:lnTo>
                  <a:pt x="2252160" y="446760"/>
                </a:lnTo>
                <a:lnTo>
                  <a:pt x="0" y="446760"/>
                </a:lnTo>
                <a:lnTo>
                  <a:pt x="0" y="0"/>
                </a:lnTo>
                <a:close/>
              </a:path>
            </a:pathLst>
          </a:custGeom>
          <a:noFill/>
          <a:ln cap="flat" cmpd="sng" w="457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7"/>
          <p:cNvSpPr txBox="1"/>
          <p:nvPr>
            <p:ph type="title"/>
          </p:nvPr>
        </p:nvSpPr>
        <p:spPr>
          <a:xfrm>
            <a:off x="-12565" y="-81624"/>
            <a:ext cx="20129230" cy="1581864"/>
          </a:xfrm>
          <a:prstGeom prst="rect">
            <a:avLst/>
          </a:prstGeom>
          <a:noFill/>
          <a:ln>
            <a:noFill/>
          </a:ln>
        </p:spPr>
        <p:txBody>
          <a:bodyPr anchorCtr="0" anchor="ctr" bIns="0" lIns="0" spcFirstLastPara="1" rIns="0" wrap="square" tIns="21812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Scenario 3: Join Strategy FIXED</a:t>
            </a:r>
            <a:endParaRPr/>
          </a:p>
          <a:p>
            <a:pPr indent="0" lvl="0" marL="17451" rtl="0" algn="ctr">
              <a:lnSpc>
                <a:spcPct val="100000"/>
              </a:lnSpc>
              <a:spcBef>
                <a:spcPts val="790"/>
              </a:spcBef>
              <a:spcAft>
                <a:spcPts val="0"/>
              </a:spcAft>
              <a:buClr>
                <a:srgbClr val="FBAA19"/>
              </a:buClr>
              <a:buSzPts val="4400"/>
              <a:buNone/>
            </a:pPr>
            <a:r>
              <a:rPr lang="en-US" sz="3298">
                <a:solidFill>
                  <a:srgbClr val="FBAA19"/>
                </a:solidFill>
                <a:latin typeface="Roboto"/>
                <a:ea typeface="Roboto"/>
                <a:cs typeface="Roboto"/>
                <a:sym typeface="Roboto"/>
              </a:rPr>
              <a:t>Use a geohash to convert to equi-join</a:t>
            </a:r>
            <a:endParaRPr sz="3298">
              <a:latin typeface="Roboto"/>
              <a:ea typeface="Roboto"/>
              <a:cs typeface="Roboto"/>
              <a:sym typeface="Roboto"/>
            </a:endParaRPr>
          </a:p>
        </p:txBody>
      </p:sp>
      <p:sp>
        <p:nvSpPr>
          <p:cNvPr id="1031" name="Google Shape;1031;p67"/>
          <p:cNvSpPr txBox="1"/>
          <p:nvPr/>
        </p:nvSpPr>
        <p:spPr>
          <a:xfrm>
            <a:off x="742677" y="3456487"/>
            <a:ext cx="5556548" cy="1448975"/>
          </a:xfrm>
          <a:prstGeom prst="rect">
            <a:avLst/>
          </a:prstGeom>
          <a:noFill/>
          <a:ln>
            <a:noFill/>
          </a:ln>
        </p:spPr>
        <p:txBody>
          <a:bodyPr anchorCtr="0" anchor="t" bIns="0" lIns="0" spcFirstLastPara="1" rIns="0" wrap="square" tIns="17450">
            <a:spAutoFit/>
          </a:bodyPr>
          <a:lstStyle/>
          <a:p>
            <a:pPr indent="-298413" lvl="0" marL="314992" marR="6980" rtl="0" algn="l">
              <a:lnSpc>
                <a:spcPct val="146200"/>
              </a:lnSpc>
              <a:spcBef>
                <a:spcPts val="0"/>
              </a:spcBef>
              <a:spcAft>
                <a:spcPts val="0"/>
              </a:spcAft>
              <a:buNone/>
            </a:pPr>
            <a:r>
              <a:rPr lang="en-US" sz="2199">
                <a:solidFill>
                  <a:schemeClr val="dk1"/>
                </a:solidFill>
                <a:latin typeface="Consolas"/>
                <a:ea typeface="Consolas"/>
                <a:cs typeface="Consolas"/>
                <a:sym typeface="Consolas"/>
              </a:rPr>
              <a:t>ship_ports </a:t>
            </a:r>
            <a:r>
              <a:rPr lang="en-US" sz="2199">
                <a:solidFill>
                  <a:srgbClr val="001544"/>
                </a:solidFill>
                <a:latin typeface="Consolas"/>
                <a:ea typeface="Consolas"/>
                <a:cs typeface="Consolas"/>
                <a:sym typeface="Consolas"/>
              </a:rPr>
              <a:t>= dfPorts.alias(</a:t>
            </a:r>
            <a:r>
              <a:rPr lang="en-US" sz="2199">
                <a:solidFill>
                  <a:srgbClr val="4A86E8"/>
                </a:solidFill>
                <a:latin typeface="Consolas"/>
                <a:ea typeface="Consolas"/>
                <a:cs typeface="Consolas"/>
                <a:sym typeface="Consolas"/>
              </a:rPr>
              <a:t>"p"</a:t>
            </a:r>
            <a:r>
              <a:rPr lang="en-US" sz="2199">
                <a:solidFill>
                  <a:srgbClr val="001544"/>
                </a:solidFill>
                <a:latin typeface="Consolas"/>
                <a:ea typeface="Consolas"/>
                <a:cs typeface="Consolas"/>
                <a:sym typeface="Consolas"/>
              </a:rPr>
              <a:t>).join( dfShips.alias(</a:t>
            </a:r>
            <a:r>
              <a:rPr lang="en-US" sz="2199">
                <a:solidFill>
                  <a:srgbClr val="4A86E8"/>
                </a:solidFill>
                <a:latin typeface="Consolas"/>
                <a:ea typeface="Consolas"/>
                <a:cs typeface="Consolas"/>
                <a:sym typeface="Consolas"/>
              </a:rPr>
              <a:t>"s"</a:t>
            </a:r>
            <a:r>
              <a:rPr lang="en-US" sz="2199">
                <a:solidFill>
                  <a:srgbClr val="001544"/>
                </a:solidFill>
                <a:latin typeface="Consolas"/>
                <a:ea typeface="Consolas"/>
                <a:cs typeface="Consolas"/>
                <a:sym typeface="Consolas"/>
              </a:rPr>
              <a:t>),</a:t>
            </a:r>
            <a:endParaRPr sz="2199">
              <a:solidFill>
                <a:schemeClr val="dk1"/>
              </a:solidFill>
              <a:latin typeface="Consolas"/>
              <a:ea typeface="Consolas"/>
              <a:cs typeface="Consolas"/>
              <a:sym typeface="Consolas"/>
            </a:endParaRPr>
          </a:p>
        </p:txBody>
      </p:sp>
      <p:graphicFrame>
        <p:nvGraphicFramePr>
          <p:cNvPr id="1032" name="Google Shape;1032;p67"/>
          <p:cNvGraphicFramePr/>
          <p:nvPr/>
        </p:nvGraphicFramePr>
        <p:xfrm>
          <a:off x="1014919" y="5152205"/>
          <a:ext cx="3000000" cy="3000000"/>
        </p:xfrm>
        <a:graphic>
          <a:graphicData uri="http://schemas.openxmlformats.org/drawingml/2006/table">
            <a:tbl>
              <a:tblPr bandRow="1" firstRow="1">
                <a:noFill/>
                <a:tableStyleId>{F4C09B8E-0702-464F-9451-9C83433F4F53}</a:tableStyleId>
              </a:tblPr>
              <a:tblGrid>
                <a:gridCol w="2060150"/>
                <a:gridCol w="445875"/>
                <a:gridCol w="2685775"/>
                <a:gridCol w="271375"/>
              </a:tblGrid>
              <a:tr h="390050">
                <a:tc>
                  <a:txBody>
                    <a:bodyPr/>
                    <a:lstStyle/>
                    <a:p>
                      <a:pPr indent="0" lvl="0" marL="0" marR="13334" rtl="0" algn="ctr">
                        <a:lnSpc>
                          <a:spcPct val="68636"/>
                        </a:lnSpc>
                        <a:spcBef>
                          <a:spcPts val="0"/>
                        </a:spcBef>
                        <a:spcAft>
                          <a:spcPts val="0"/>
                        </a:spcAft>
                        <a:buNone/>
                      </a:pPr>
                      <a:r>
                        <a:rPr lang="en-US" sz="2200" u="none" cap="none" strike="noStrike">
                          <a:solidFill>
                            <a:srgbClr val="001544"/>
                          </a:solidFill>
                          <a:latin typeface="Consolas"/>
                          <a:ea typeface="Consolas"/>
                          <a:cs typeface="Consolas"/>
                          <a:sym typeface="Consolas"/>
                        </a:rPr>
                        <a:t>(col(</a:t>
                      </a:r>
                      <a:r>
                        <a:rPr lang="en-US" sz="2200" u="none" cap="none" strike="noStrike">
                          <a:solidFill>
                            <a:srgbClr val="4A86E8"/>
                          </a:solidFill>
                          <a:latin typeface="Consolas"/>
                          <a:ea typeface="Consolas"/>
                          <a:cs typeface="Consolas"/>
                          <a:sym typeface="Consolas"/>
                        </a:rPr>
                        <a:t>"s.lat"</a:t>
                      </a:r>
                      <a:r>
                        <a:rPr lang="en-US" sz="2200" u="none" cap="none" strike="noStrike">
                          <a:solidFill>
                            <a:srgbClr val="001544"/>
                          </a:solidFill>
                          <a:latin typeface="Consolas"/>
                          <a:ea typeface="Consolas"/>
                          <a:cs typeface="Consolas"/>
                          <a:sym typeface="Consolas"/>
                        </a:rPr>
                        <a:t>)</a:t>
                      </a:r>
                      <a:endParaRPr sz="2200" u="none" cap="none" strike="noStrike">
                        <a:latin typeface="Consolas"/>
                        <a:ea typeface="Consolas"/>
                        <a:cs typeface="Consolas"/>
                        <a:sym typeface="Consolas"/>
                      </a:endParaRPr>
                    </a:p>
                  </a:txBody>
                  <a:tcPr marT="0" marB="0" marR="0" marL="0"/>
                </a:tc>
                <a:tc>
                  <a:txBody>
                    <a:bodyPr/>
                    <a:lstStyle/>
                    <a:p>
                      <a:pPr indent="0" lvl="0" marL="0" marR="0" rtl="0" algn="ctr">
                        <a:lnSpc>
                          <a:spcPct val="68636"/>
                        </a:lnSpc>
                        <a:spcBef>
                          <a:spcPts val="0"/>
                        </a:spcBef>
                        <a:spcAft>
                          <a:spcPts val="0"/>
                        </a:spcAft>
                        <a:buNone/>
                      </a:pPr>
                      <a:r>
                        <a:rPr lang="en-US" sz="2200" u="none" cap="none" strike="noStrike">
                          <a:solidFill>
                            <a:srgbClr val="001544"/>
                          </a:solidFill>
                          <a:latin typeface="Consolas"/>
                          <a:ea typeface="Consolas"/>
                          <a:cs typeface="Consolas"/>
                          <a:sym typeface="Consolas"/>
                        </a:rPr>
                        <a:t>&gt;=</a:t>
                      </a:r>
                      <a:endParaRPr sz="2200" u="none" cap="none" strike="noStrike">
                        <a:latin typeface="Consolas"/>
                        <a:ea typeface="Consolas"/>
                        <a:cs typeface="Consolas"/>
                        <a:sym typeface="Consolas"/>
                      </a:endParaRPr>
                    </a:p>
                  </a:txBody>
                  <a:tcPr marT="0" marB="0" marR="0" marL="0"/>
                </a:tc>
                <a:tc>
                  <a:txBody>
                    <a:bodyPr/>
                    <a:lstStyle/>
                    <a:p>
                      <a:pPr indent="0" lvl="0" marL="0" marR="0" rtl="0" algn="ctr">
                        <a:lnSpc>
                          <a:spcPct val="68636"/>
                        </a:lnSpc>
                        <a:spcBef>
                          <a:spcPts val="0"/>
                        </a:spcBef>
                        <a:spcAft>
                          <a:spcPts val="0"/>
                        </a:spcAft>
                        <a:buNone/>
                      </a:pPr>
                      <a:r>
                        <a:rPr lang="en-US" sz="2200" u="none" cap="none" strike="noStrike">
                          <a:solidFill>
                            <a:srgbClr val="001544"/>
                          </a:solidFill>
                          <a:latin typeface="Consolas"/>
                          <a:ea typeface="Consolas"/>
                          <a:cs typeface="Consolas"/>
                          <a:sym typeface="Consolas"/>
                        </a:rPr>
                        <a:t>col(</a:t>
                      </a:r>
                      <a:r>
                        <a:rPr lang="en-US" sz="2200" u="none" cap="none" strike="noStrike">
                          <a:solidFill>
                            <a:srgbClr val="4A86E8"/>
                          </a:solidFill>
                          <a:latin typeface="Consolas"/>
                          <a:ea typeface="Consolas"/>
                          <a:cs typeface="Consolas"/>
                          <a:sym typeface="Consolas"/>
                        </a:rPr>
                        <a:t>"p.min_lat"</a:t>
                      </a:r>
                      <a:r>
                        <a:rPr lang="en-US" sz="2200" u="none" cap="none" strike="noStrike">
                          <a:solidFill>
                            <a:srgbClr val="001544"/>
                          </a:solidFill>
                          <a:latin typeface="Consolas"/>
                          <a:ea typeface="Consolas"/>
                          <a:cs typeface="Consolas"/>
                          <a:sym typeface="Consolas"/>
                        </a:rPr>
                        <a:t>))</a:t>
                      </a:r>
                      <a:endParaRPr sz="2200" u="none" cap="none" strike="noStrike">
                        <a:latin typeface="Consolas"/>
                        <a:ea typeface="Consolas"/>
                        <a:cs typeface="Consolas"/>
                        <a:sym typeface="Consolas"/>
                      </a:endParaRPr>
                    </a:p>
                  </a:txBody>
                  <a:tcPr marT="0" marB="0" marR="0" marL="0"/>
                </a:tc>
                <a:tc>
                  <a:txBody>
                    <a:bodyPr/>
                    <a:lstStyle/>
                    <a:p>
                      <a:pPr indent="0" lvl="0" marL="22225" marR="0" rtl="0" algn="ctr">
                        <a:lnSpc>
                          <a:spcPct val="68636"/>
                        </a:lnSpc>
                        <a:spcBef>
                          <a:spcPts val="0"/>
                        </a:spcBef>
                        <a:spcAft>
                          <a:spcPts val="0"/>
                        </a:spcAft>
                        <a:buNone/>
                      </a:pPr>
                      <a:r>
                        <a:rPr lang="en-US" sz="2200" u="none" cap="none" strike="noStrike">
                          <a:solidFill>
                            <a:srgbClr val="001544"/>
                          </a:solidFill>
                          <a:latin typeface="Consolas"/>
                          <a:ea typeface="Consolas"/>
                          <a:cs typeface="Consolas"/>
                          <a:sym typeface="Consolas"/>
                        </a:rPr>
                        <a:t>&amp;</a:t>
                      </a:r>
                      <a:endParaRPr sz="2200" u="none" cap="none" strike="noStrike">
                        <a:latin typeface="Consolas"/>
                        <a:ea typeface="Consolas"/>
                        <a:cs typeface="Consolas"/>
                        <a:sym typeface="Consolas"/>
                      </a:endParaRPr>
                    </a:p>
                  </a:txBody>
                  <a:tcPr marT="0" marB="0" marR="0" marL="0"/>
                </a:tc>
              </a:tr>
              <a:tr h="504350">
                <a:tc>
                  <a:txBody>
                    <a:bodyPr/>
                    <a:lstStyle/>
                    <a:p>
                      <a:pPr indent="0" lvl="0" marL="0" marR="13334" rtl="0" algn="ctr">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(col(</a:t>
                      </a:r>
                      <a:r>
                        <a:rPr lang="en-US" sz="2200" u="none" cap="none" strike="noStrike">
                          <a:solidFill>
                            <a:srgbClr val="4A86E8"/>
                          </a:solidFill>
                          <a:latin typeface="Consolas"/>
                          <a:ea typeface="Consolas"/>
                          <a:cs typeface="Consolas"/>
                          <a:sym typeface="Consolas"/>
                        </a:rPr>
                        <a:t>"s.lat"</a:t>
                      </a:r>
                      <a:r>
                        <a:rPr lang="en-US" sz="2200" u="none" cap="none" strike="noStrike">
                          <a:solidFill>
                            <a:srgbClr val="001544"/>
                          </a:solidFill>
                          <a:latin typeface="Consolas"/>
                          <a:ea typeface="Consolas"/>
                          <a:cs typeface="Consolas"/>
                          <a:sym typeface="Consolas"/>
                        </a:rPr>
                        <a:t>)</a:t>
                      </a:r>
                      <a:endParaRPr sz="2200" u="none" cap="none" strike="noStrike">
                        <a:latin typeface="Consolas"/>
                        <a:ea typeface="Consolas"/>
                        <a:cs typeface="Consolas"/>
                        <a:sym typeface="Consolas"/>
                      </a:endParaRPr>
                    </a:p>
                  </a:txBody>
                  <a:tcPr marT="39275" marB="0" marR="0" marL="0"/>
                </a:tc>
                <a:tc>
                  <a:txBody>
                    <a:bodyPr/>
                    <a:lstStyle/>
                    <a:p>
                      <a:pPr indent="0" lvl="0" marL="0" marR="0" rtl="0" algn="ctr">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&lt;=</a:t>
                      </a:r>
                      <a:endParaRPr sz="2200" u="none" cap="none" strike="noStrike">
                        <a:latin typeface="Consolas"/>
                        <a:ea typeface="Consolas"/>
                        <a:cs typeface="Consolas"/>
                        <a:sym typeface="Consolas"/>
                      </a:endParaRPr>
                    </a:p>
                  </a:txBody>
                  <a:tcPr marT="39275" marB="0" marR="0" marL="0"/>
                </a:tc>
                <a:tc>
                  <a:txBody>
                    <a:bodyPr/>
                    <a:lstStyle/>
                    <a:p>
                      <a:pPr indent="0" lvl="0" marL="0" marR="0" rtl="0" algn="ctr">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col(</a:t>
                      </a:r>
                      <a:r>
                        <a:rPr lang="en-US" sz="2200" u="none" cap="none" strike="noStrike">
                          <a:solidFill>
                            <a:srgbClr val="4A86E8"/>
                          </a:solidFill>
                          <a:latin typeface="Consolas"/>
                          <a:ea typeface="Consolas"/>
                          <a:cs typeface="Consolas"/>
                          <a:sym typeface="Consolas"/>
                        </a:rPr>
                        <a:t>"p.max_lat"</a:t>
                      </a:r>
                      <a:r>
                        <a:rPr lang="en-US" sz="2200" u="none" cap="none" strike="noStrike">
                          <a:solidFill>
                            <a:srgbClr val="001544"/>
                          </a:solidFill>
                          <a:latin typeface="Consolas"/>
                          <a:ea typeface="Consolas"/>
                          <a:cs typeface="Consolas"/>
                          <a:sym typeface="Consolas"/>
                        </a:rPr>
                        <a:t>))</a:t>
                      </a:r>
                      <a:endParaRPr sz="2200" u="none" cap="none" strike="noStrike">
                        <a:latin typeface="Consolas"/>
                        <a:ea typeface="Consolas"/>
                        <a:cs typeface="Consolas"/>
                        <a:sym typeface="Consolas"/>
                      </a:endParaRPr>
                    </a:p>
                  </a:txBody>
                  <a:tcPr marT="39275" marB="0" marR="0" marL="0"/>
                </a:tc>
                <a:tc>
                  <a:txBody>
                    <a:bodyPr/>
                    <a:lstStyle/>
                    <a:p>
                      <a:pPr indent="0" lvl="0" marL="22225" marR="0" rtl="0" algn="ctr">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&amp;</a:t>
                      </a:r>
                      <a:endParaRPr sz="2200" u="none" cap="none" strike="noStrike">
                        <a:latin typeface="Consolas"/>
                        <a:ea typeface="Consolas"/>
                        <a:cs typeface="Consolas"/>
                        <a:sym typeface="Consolas"/>
                      </a:endParaRPr>
                    </a:p>
                  </a:txBody>
                  <a:tcPr marT="39275" marB="0" marR="0" marL="0"/>
                </a:tc>
              </a:tr>
              <a:tr h="498250">
                <a:tc>
                  <a:txBody>
                    <a:bodyPr/>
                    <a:lstStyle/>
                    <a:p>
                      <a:pPr indent="0" lvl="0" marL="0" marR="13334" rtl="0" algn="ctr">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(col(</a:t>
                      </a:r>
                      <a:r>
                        <a:rPr lang="en-US" sz="2200" u="none" cap="none" strike="noStrike">
                          <a:solidFill>
                            <a:srgbClr val="4A86E8"/>
                          </a:solidFill>
                          <a:latin typeface="Consolas"/>
                          <a:ea typeface="Consolas"/>
                          <a:cs typeface="Consolas"/>
                          <a:sym typeface="Consolas"/>
                        </a:rPr>
                        <a:t>"s.lon"</a:t>
                      </a:r>
                      <a:r>
                        <a:rPr lang="en-US" sz="2200" u="none" cap="none" strike="noStrike">
                          <a:solidFill>
                            <a:srgbClr val="001544"/>
                          </a:solidFill>
                          <a:latin typeface="Consolas"/>
                          <a:ea typeface="Consolas"/>
                          <a:cs typeface="Consolas"/>
                          <a:sym typeface="Consolas"/>
                        </a:rPr>
                        <a:t>)</a:t>
                      </a:r>
                      <a:endParaRPr sz="2200" u="none" cap="none" strike="noStrike">
                        <a:latin typeface="Consolas"/>
                        <a:ea typeface="Consolas"/>
                        <a:cs typeface="Consolas"/>
                        <a:sym typeface="Consolas"/>
                      </a:endParaRPr>
                    </a:p>
                  </a:txBody>
                  <a:tcPr marT="41875" marB="0" marR="0" marL="0"/>
                </a:tc>
                <a:tc>
                  <a:txBody>
                    <a:bodyPr/>
                    <a:lstStyle/>
                    <a:p>
                      <a:pPr indent="0" lvl="0" marL="0" marR="0" rtl="0" algn="ctr">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&gt;=</a:t>
                      </a:r>
                      <a:endParaRPr sz="2200" u="none" cap="none" strike="noStrike">
                        <a:latin typeface="Consolas"/>
                        <a:ea typeface="Consolas"/>
                        <a:cs typeface="Consolas"/>
                        <a:sym typeface="Consolas"/>
                      </a:endParaRPr>
                    </a:p>
                  </a:txBody>
                  <a:tcPr marT="41875" marB="0" marR="0" marL="0"/>
                </a:tc>
                <a:tc>
                  <a:txBody>
                    <a:bodyPr/>
                    <a:lstStyle/>
                    <a:p>
                      <a:pPr indent="0" lvl="0" marL="0" marR="0" rtl="0" algn="ctr">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col(</a:t>
                      </a:r>
                      <a:r>
                        <a:rPr lang="en-US" sz="2200" u="none" cap="none" strike="noStrike">
                          <a:solidFill>
                            <a:srgbClr val="4A86E8"/>
                          </a:solidFill>
                          <a:latin typeface="Consolas"/>
                          <a:ea typeface="Consolas"/>
                          <a:cs typeface="Consolas"/>
                          <a:sym typeface="Consolas"/>
                        </a:rPr>
                        <a:t>"p.min_lon"</a:t>
                      </a:r>
                      <a:r>
                        <a:rPr lang="en-US" sz="2200" u="none" cap="none" strike="noStrike">
                          <a:solidFill>
                            <a:srgbClr val="001544"/>
                          </a:solidFill>
                          <a:latin typeface="Consolas"/>
                          <a:ea typeface="Consolas"/>
                          <a:cs typeface="Consolas"/>
                          <a:sym typeface="Consolas"/>
                        </a:rPr>
                        <a:t>))</a:t>
                      </a:r>
                      <a:endParaRPr sz="2200" u="none" cap="none" strike="noStrike">
                        <a:latin typeface="Consolas"/>
                        <a:ea typeface="Consolas"/>
                        <a:cs typeface="Consolas"/>
                        <a:sym typeface="Consolas"/>
                      </a:endParaRPr>
                    </a:p>
                  </a:txBody>
                  <a:tcPr marT="41875" marB="0" marR="0" marL="0"/>
                </a:tc>
                <a:tc>
                  <a:txBody>
                    <a:bodyPr/>
                    <a:lstStyle/>
                    <a:p>
                      <a:pPr indent="0" lvl="0" marL="22225" marR="0" rtl="0" algn="ctr">
                        <a:lnSpc>
                          <a:spcPct val="100000"/>
                        </a:lnSpc>
                        <a:spcBef>
                          <a:spcPts val="0"/>
                        </a:spcBef>
                        <a:spcAft>
                          <a:spcPts val="0"/>
                        </a:spcAft>
                        <a:buNone/>
                      </a:pPr>
                      <a:r>
                        <a:rPr lang="en-US" sz="2200" u="none" cap="none" strike="noStrike">
                          <a:solidFill>
                            <a:srgbClr val="001544"/>
                          </a:solidFill>
                          <a:latin typeface="Consolas"/>
                          <a:ea typeface="Consolas"/>
                          <a:cs typeface="Consolas"/>
                          <a:sym typeface="Consolas"/>
                        </a:rPr>
                        <a:t>&amp;</a:t>
                      </a:r>
                      <a:endParaRPr sz="2200" u="none" cap="none" strike="noStrike">
                        <a:latin typeface="Consolas"/>
                        <a:ea typeface="Consolas"/>
                        <a:cs typeface="Consolas"/>
                        <a:sym typeface="Consolas"/>
                      </a:endParaRPr>
                    </a:p>
                  </a:txBody>
                  <a:tcPr marT="41875" marB="0" marR="0" marL="0"/>
                </a:tc>
              </a:tr>
              <a:tr h="383925">
                <a:tc>
                  <a:txBody>
                    <a:bodyPr/>
                    <a:lstStyle/>
                    <a:p>
                      <a:pPr indent="0" lvl="0" marL="0" marR="13334" rtl="0" algn="ctr">
                        <a:lnSpc>
                          <a:spcPct val="86818"/>
                        </a:lnSpc>
                        <a:spcBef>
                          <a:spcPts val="0"/>
                        </a:spcBef>
                        <a:spcAft>
                          <a:spcPts val="0"/>
                        </a:spcAft>
                        <a:buNone/>
                      </a:pPr>
                      <a:r>
                        <a:rPr lang="en-US" sz="2200" u="none" cap="none" strike="noStrike">
                          <a:solidFill>
                            <a:srgbClr val="001544"/>
                          </a:solidFill>
                          <a:latin typeface="Consolas"/>
                          <a:ea typeface="Consolas"/>
                          <a:cs typeface="Consolas"/>
                          <a:sym typeface="Consolas"/>
                        </a:rPr>
                        <a:t>(col(</a:t>
                      </a:r>
                      <a:r>
                        <a:rPr lang="en-US" sz="2200" u="none" cap="none" strike="noStrike">
                          <a:solidFill>
                            <a:srgbClr val="4A86E8"/>
                          </a:solidFill>
                          <a:latin typeface="Consolas"/>
                          <a:ea typeface="Consolas"/>
                          <a:cs typeface="Consolas"/>
                          <a:sym typeface="Consolas"/>
                        </a:rPr>
                        <a:t>"s.lon"</a:t>
                      </a:r>
                      <a:r>
                        <a:rPr lang="en-US" sz="2200" u="none" cap="none" strike="noStrike">
                          <a:solidFill>
                            <a:srgbClr val="001544"/>
                          </a:solidFill>
                          <a:latin typeface="Consolas"/>
                          <a:ea typeface="Consolas"/>
                          <a:cs typeface="Consolas"/>
                          <a:sym typeface="Consolas"/>
                        </a:rPr>
                        <a:t>)</a:t>
                      </a:r>
                      <a:endParaRPr sz="2200" u="none" cap="none" strike="noStrike">
                        <a:latin typeface="Consolas"/>
                        <a:ea typeface="Consolas"/>
                        <a:cs typeface="Consolas"/>
                        <a:sym typeface="Consolas"/>
                      </a:endParaRPr>
                    </a:p>
                  </a:txBody>
                  <a:tcPr marT="33150" marB="0" marR="0" marL="0"/>
                </a:tc>
                <a:tc>
                  <a:txBody>
                    <a:bodyPr/>
                    <a:lstStyle/>
                    <a:p>
                      <a:pPr indent="0" lvl="0" marL="0" marR="0" rtl="0" algn="ctr">
                        <a:lnSpc>
                          <a:spcPct val="86818"/>
                        </a:lnSpc>
                        <a:spcBef>
                          <a:spcPts val="0"/>
                        </a:spcBef>
                        <a:spcAft>
                          <a:spcPts val="0"/>
                        </a:spcAft>
                        <a:buNone/>
                      </a:pPr>
                      <a:r>
                        <a:rPr lang="en-US" sz="2200" u="none" cap="none" strike="noStrike">
                          <a:solidFill>
                            <a:srgbClr val="001544"/>
                          </a:solidFill>
                          <a:latin typeface="Consolas"/>
                          <a:ea typeface="Consolas"/>
                          <a:cs typeface="Consolas"/>
                          <a:sym typeface="Consolas"/>
                        </a:rPr>
                        <a:t>&lt;=</a:t>
                      </a:r>
                      <a:endParaRPr sz="2200" u="none" cap="none" strike="noStrike">
                        <a:latin typeface="Consolas"/>
                        <a:ea typeface="Consolas"/>
                        <a:cs typeface="Consolas"/>
                        <a:sym typeface="Consolas"/>
                      </a:endParaRPr>
                    </a:p>
                  </a:txBody>
                  <a:tcPr marT="33150" marB="0" marR="0" marL="0"/>
                </a:tc>
                <a:tc>
                  <a:txBody>
                    <a:bodyPr/>
                    <a:lstStyle/>
                    <a:p>
                      <a:pPr indent="0" lvl="0" marL="0" marR="0" rtl="0" algn="ctr">
                        <a:lnSpc>
                          <a:spcPct val="86818"/>
                        </a:lnSpc>
                        <a:spcBef>
                          <a:spcPts val="0"/>
                        </a:spcBef>
                        <a:spcAft>
                          <a:spcPts val="0"/>
                        </a:spcAft>
                        <a:buNone/>
                      </a:pPr>
                      <a:r>
                        <a:rPr lang="en-US" sz="2200" u="none" cap="none" strike="noStrike">
                          <a:solidFill>
                            <a:srgbClr val="001544"/>
                          </a:solidFill>
                          <a:latin typeface="Consolas"/>
                          <a:ea typeface="Consolas"/>
                          <a:cs typeface="Consolas"/>
                          <a:sym typeface="Consolas"/>
                        </a:rPr>
                        <a:t>col(</a:t>
                      </a:r>
                      <a:r>
                        <a:rPr lang="en-US" sz="2200" u="none" cap="none" strike="noStrike">
                          <a:solidFill>
                            <a:srgbClr val="4A86E8"/>
                          </a:solidFill>
                          <a:latin typeface="Consolas"/>
                          <a:ea typeface="Consolas"/>
                          <a:cs typeface="Consolas"/>
                          <a:sym typeface="Consolas"/>
                        </a:rPr>
                        <a:t>"p.max_lon"</a:t>
                      </a:r>
                      <a:r>
                        <a:rPr lang="en-US" sz="2200" u="none" cap="none" strike="noStrike">
                          <a:solidFill>
                            <a:srgbClr val="001544"/>
                          </a:solidFill>
                          <a:latin typeface="Consolas"/>
                          <a:ea typeface="Consolas"/>
                          <a:cs typeface="Consolas"/>
                          <a:sym typeface="Consolas"/>
                        </a:rPr>
                        <a:t>))</a:t>
                      </a:r>
                      <a:endParaRPr sz="2200" u="none" cap="none" strike="noStrike">
                        <a:latin typeface="Consolas"/>
                        <a:ea typeface="Consolas"/>
                        <a:cs typeface="Consolas"/>
                        <a:sym typeface="Consolas"/>
                      </a:endParaRPr>
                    </a:p>
                  </a:txBody>
                  <a:tcPr marT="33150" marB="0" marR="0" marL="0"/>
                </a:tc>
                <a:tc>
                  <a:txBody>
                    <a:bodyPr/>
                    <a:lstStyle/>
                    <a:p>
                      <a:pPr indent="0" lvl="0" marL="22225" marR="0" rtl="0" algn="ctr">
                        <a:lnSpc>
                          <a:spcPct val="86818"/>
                        </a:lnSpc>
                        <a:spcBef>
                          <a:spcPts val="0"/>
                        </a:spcBef>
                        <a:spcAft>
                          <a:spcPts val="0"/>
                        </a:spcAft>
                        <a:buNone/>
                      </a:pPr>
                      <a:r>
                        <a:rPr lang="en-US" sz="2200" u="none" cap="none" strike="noStrike">
                          <a:solidFill>
                            <a:srgbClr val="001544"/>
                          </a:solidFill>
                          <a:latin typeface="Consolas"/>
                          <a:ea typeface="Consolas"/>
                          <a:cs typeface="Consolas"/>
                          <a:sym typeface="Consolas"/>
                        </a:rPr>
                        <a:t>&amp;</a:t>
                      </a:r>
                      <a:endParaRPr sz="2200" u="none" cap="none" strike="noStrike">
                        <a:latin typeface="Consolas"/>
                        <a:ea typeface="Consolas"/>
                        <a:cs typeface="Consolas"/>
                        <a:sym typeface="Consolas"/>
                      </a:endParaRPr>
                    </a:p>
                  </a:txBody>
                  <a:tcPr marT="33150" marB="0" marR="0" marL="0"/>
                </a:tc>
              </a:tr>
            </a:tbl>
          </a:graphicData>
        </a:graphic>
      </p:graphicFrame>
      <p:sp>
        <p:nvSpPr>
          <p:cNvPr id="1033" name="Google Shape;1033;p67"/>
          <p:cNvSpPr txBox="1"/>
          <p:nvPr/>
        </p:nvSpPr>
        <p:spPr>
          <a:xfrm>
            <a:off x="742676" y="7069124"/>
            <a:ext cx="10629694" cy="1709751"/>
          </a:xfrm>
          <a:prstGeom prst="rect">
            <a:avLst/>
          </a:prstGeom>
          <a:noFill/>
          <a:ln>
            <a:noFill/>
          </a:ln>
        </p:spPr>
        <p:txBody>
          <a:bodyPr anchorCtr="0" anchor="t" bIns="0" lIns="0" spcFirstLastPara="1" rIns="0" wrap="square" tIns="17450">
            <a:spAutoFit/>
          </a:bodyPr>
          <a:lstStyle/>
          <a:p>
            <a:pPr indent="0" lvl="0" marL="314992" marR="0" rtl="0" algn="l">
              <a:spcBef>
                <a:spcPts val="0"/>
              </a:spcBef>
              <a:spcAft>
                <a:spcPts val="0"/>
              </a:spcAft>
              <a:buNone/>
            </a:pPr>
            <a:r>
              <a:rPr lang="en-US" sz="2199">
                <a:solidFill>
                  <a:srgbClr val="001544"/>
                </a:solidFill>
                <a:latin typeface="Consolas"/>
                <a:ea typeface="Consolas"/>
                <a:cs typeface="Consolas"/>
                <a:sym typeface="Consolas"/>
              </a:rPr>
              <a:t>(substring(col(</a:t>
            </a:r>
            <a:r>
              <a:rPr lang="en-US" sz="2199">
                <a:solidFill>
                  <a:srgbClr val="4A86E8"/>
                </a:solidFill>
                <a:latin typeface="Consolas"/>
                <a:ea typeface="Consolas"/>
                <a:cs typeface="Consolas"/>
                <a:sym typeface="Consolas"/>
              </a:rPr>
              <a:t>"s.geohash"</a:t>
            </a:r>
            <a:r>
              <a:rPr lang="en-US" sz="2199">
                <a:solidFill>
                  <a:srgbClr val="001544"/>
                </a:solidFill>
                <a:latin typeface="Consolas"/>
                <a:ea typeface="Consolas"/>
                <a:cs typeface="Consolas"/>
                <a:sym typeface="Consolas"/>
              </a:rPr>
              <a:t>),1,2) == substring(col(</a:t>
            </a:r>
            <a:r>
              <a:rPr lang="en-US" sz="2199">
                <a:solidFill>
                  <a:srgbClr val="4A86E8"/>
                </a:solidFill>
                <a:latin typeface="Consolas"/>
                <a:ea typeface="Consolas"/>
                <a:cs typeface="Consolas"/>
                <a:sym typeface="Consolas"/>
              </a:rPr>
              <a:t>"p.geohash"</a:t>
            </a:r>
            <a:r>
              <a:rPr lang="en-US" sz="2199">
                <a:solidFill>
                  <a:srgbClr val="001544"/>
                </a:solidFill>
                <a:latin typeface="Consolas"/>
                <a:ea typeface="Consolas"/>
                <a:cs typeface="Consolas"/>
                <a:sym typeface="Consolas"/>
              </a:rPr>
              <a:t>),1,2)))</a:t>
            </a:r>
            <a:endParaRPr sz="2199">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2199">
              <a:solidFill>
                <a:schemeClr val="dk1"/>
              </a:solidFill>
              <a:latin typeface="Consolas"/>
              <a:ea typeface="Consolas"/>
              <a:cs typeface="Consolas"/>
              <a:sym typeface="Consolas"/>
            </a:endParaRPr>
          </a:p>
          <a:p>
            <a:pPr indent="0" lvl="0" marL="0" marR="0" rtl="0" algn="l">
              <a:spcBef>
                <a:spcPts val="27"/>
              </a:spcBef>
              <a:spcAft>
                <a:spcPts val="0"/>
              </a:spcAft>
              <a:buNone/>
            </a:pPr>
            <a:r>
              <a:t/>
            </a:r>
            <a:endParaRPr sz="2199">
              <a:solidFill>
                <a:schemeClr val="dk1"/>
              </a:solidFill>
              <a:latin typeface="Consolas"/>
              <a:ea typeface="Consolas"/>
              <a:cs typeface="Consolas"/>
              <a:sym typeface="Consolas"/>
            </a:endParaRPr>
          </a:p>
          <a:p>
            <a:pPr indent="0" lvl="0" marL="17451" marR="0" rtl="0" algn="l">
              <a:spcBef>
                <a:spcPts val="0"/>
              </a:spcBef>
              <a:spcAft>
                <a:spcPts val="0"/>
              </a:spcAft>
              <a:buNone/>
            </a:pPr>
            <a:r>
              <a:rPr b="1" lang="en-US" sz="2199">
                <a:solidFill>
                  <a:srgbClr val="001544"/>
                </a:solidFill>
                <a:latin typeface="Consolas"/>
                <a:ea typeface="Consolas"/>
                <a:cs typeface="Consolas"/>
                <a:sym typeface="Consolas"/>
              </a:rPr>
              <a:t>Query duration: </a:t>
            </a:r>
            <a:r>
              <a:rPr b="1" lang="en-US" sz="2199">
                <a:solidFill>
                  <a:srgbClr val="00AA73"/>
                </a:solidFill>
                <a:latin typeface="Consolas"/>
                <a:ea typeface="Consolas"/>
                <a:cs typeface="Consolas"/>
                <a:sym typeface="Consolas"/>
              </a:rPr>
              <a:t>6 seconds</a:t>
            </a:r>
            <a:endParaRPr sz="2199">
              <a:solidFill>
                <a:schemeClr val="dk1"/>
              </a:solidFill>
              <a:latin typeface="Consolas"/>
              <a:ea typeface="Consolas"/>
              <a:cs typeface="Consolas"/>
              <a:sym typeface="Consolas"/>
            </a:endParaRPr>
          </a:p>
        </p:txBody>
      </p:sp>
      <p:grpSp>
        <p:nvGrpSpPr>
          <p:cNvPr id="1034" name="Google Shape;1034;p67"/>
          <p:cNvGrpSpPr/>
          <p:nvPr/>
        </p:nvGrpSpPr>
        <p:grpSpPr>
          <a:xfrm>
            <a:off x="12740646" y="1740308"/>
            <a:ext cx="5765459" cy="8790843"/>
            <a:chOff x="9271777" y="228599"/>
            <a:chExt cx="4691111" cy="6909815"/>
          </a:xfrm>
        </p:grpSpPr>
        <p:pic>
          <p:nvPicPr>
            <p:cNvPr id="1035" name="Google Shape;1035;p67"/>
            <p:cNvPicPr preferRelativeResize="0"/>
            <p:nvPr/>
          </p:nvPicPr>
          <p:blipFill rotWithShape="1">
            <a:blip r:embed="rId3">
              <a:alphaModFix/>
            </a:blip>
            <a:srcRect b="0" l="0" r="0" t="0"/>
            <a:stretch/>
          </p:blipFill>
          <p:spPr>
            <a:xfrm>
              <a:off x="9500616" y="228599"/>
              <a:ext cx="4462272" cy="6909815"/>
            </a:xfrm>
            <a:prstGeom prst="rect">
              <a:avLst/>
            </a:prstGeom>
            <a:noFill/>
            <a:ln>
              <a:noFill/>
            </a:ln>
          </p:spPr>
        </p:pic>
        <p:sp>
          <p:nvSpPr>
            <p:cNvPr id="1036" name="Google Shape;1036;p67"/>
            <p:cNvSpPr/>
            <p:nvPr/>
          </p:nvSpPr>
          <p:spPr>
            <a:xfrm>
              <a:off x="9271777" y="5898951"/>
              <a:ext cx="2734945" cy="937894"/>
            </a:xfrm>
            <a:custGeom>
              <a:rect b="b" l="l" r="r" t="t"/>
              <a:pathLst>
                <a:path extrusionOk="0" h="937895" w="2734945">
                  <a:moveTo>
                    <a:pt x="2266292" y="0"/>
                  </a:moveTo>
                  <a:lnTo>
                    <a:pt x="2266261" y="234360"/>
                  </a:lnTo>
                  <a:lnTo>
                    <a:pt x="62" y="234062"/>
                  </a:lnTo>
                  <a:lnTo>
                    <a:pt x="0" y="702782"/>
                  </a:lnTo>
                  <a:lnTo>
                    <a:pt x="2266199" y="703080"/>
                  </a:lnTo>
                  <a:lnTo>
                    <a:pt x="2266168" y="937439"/>
                  </a:lnTo>
                  <a:lnTo>
                    <a:pt x="2734951" y="468781"/>
                  </a:lnTo>
                  <a:lnTo>
                    <a:pt x="2266292" y="0"/>
                  </a:lnTo>
                  <a:close/>
                </a:path>
              </a:pathLst>
            </a:custGeom>
            <a:solidFill>
              <a:srgbClr val="FBAA1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73">
                <a:solidFill>
                  <a:schemeClr val="dk1"/>
                </a:solidFill>
                <a:latin typeface="Open Sans"/>
                <a:ea typeface="Open Sans"/>
                <a:cs typeface="Open Sans"/>
                <a:sym typeface="Open Sans"/>
              </a:endParaRPr>
            </a:p>
          </p:txBody>
        </p:sp>
      </p:grpSp>
      <p:sp>
        <p:nvSpPr>
          <p:cNvPr id="1037" name="Google Shape;1037;p67"/>
          <p:cNvSpPr txBox="1"/>
          <p:nvPr/>
        </p:nvSpPr>
        <p:spPr>
          <a:xfrm>
            <a:off x="12873969" y="8553713"/>
            <a:ext cx="582007" cy="356047"/>
          </a:xfrm>
          <a:prstGeom prst="rect">
            <a:avLst/>
          </a:prstGeom>
          <a:noFill/>
          <a:ln>
            <a:noFill/>
          </a:ln>
        </p:spPr>
        <p:txBody>
          <a:bodyPr anchorCtr="0" anchor="t" bIns="0" lIns="0" spcFirstLastPara="1" rIns="0" wrap="square" tIns="17450">
            <a:spAutoFit/>
          </a:bodyPr>
          <a:lstStyle/>
          <a:p>
            <a:pPr indent="0" lvl="0" marL="17451" marR="0" rtl="0" algn="l">
              <a:spcBef>
                <a:spcPts val="0"/>
              </a:spcBef>
              <a:spcAft>
                <a:spcPts val="0"/>
              </a:spcAft>
              <a:buNone/>
            </a:pPr>
            <a:r>
              <a:rPr lang="en-US" sz="2199">
                <a:solidFill>
                  <a:srgbClr val="FFFFFF"/>
                </a:solidFill>
                <a:latin typeface="Calibri"/>
                <a:ea typeface="Calibri"/>
                <a:cs typeface="Calibri"/>
                <a:sym typeface="Calibri"/>
              </a:rPr>
              <a:t>Fast!</a:t>
            </a:r>
            <a:endParaRPr sz="2199">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68"/>
          <p:cNvSpPr txBox="1"/>
          <p:nvPr>
            <p:ph type="title"/>
          </p:nvPr>
        </p:nvSpPr>
        <p:spPr>
          <a:xfrm>
            <a:off x="7893738" y="5218247"/>
            <a:ext cx="4316623" cy="872856"/>
          </a:xfrm>
          <a:prstGeom prst="rect">
            <a:avLst/>
          </a:prstGeom>
          <a:noFill/>
          <a:ln>
            <a:noFill/>
          </a:ln>
        </p:spPr>
        <p:txBody>
          <a:bodyPr anchorCtr="0" anchor="ctr" bIns="0" lIns="0" spcFirstLastPara="1" rIns="0" wrap="square" tIns="17450">
            <a:spAutoFit/>
          </a:bodyPr>
          <a:lstStyle/>
          <a:p>
            <a:pPr indent="0" lvl="0" marL="17451" marR="6980" rtl="0" algn="ctr">
              <a:lnSpc>
                <a:spcPct val="221801"/>
              </a:lnSpc>
              <a:spcBef>
                <a:spcPts val="0"/>
              </a:spcBef>
              <a:spcAft>
                <a:spcPts val="0"/>
              </a:spcAft>
              <a:buClr>
                <a:srgbClr val="3F3F3F"/>
              </a:buClr>
              <a:buSzPts val="4400"/>
              <a:buFont typeface="Open Sans"/>
              <a:buNone/>
            </a:pPr>
            <a:r>
              <a:rPr b="1" lang="en-US" sz="3463">
                <a:solidFill>
                  <a:srgbClr val="3F3F3F"/>
                </a:solidFill>
                <a:latin typeface="Open Sans"/>
                <a:ea typeface="Open Sans"/>
                <a:cs typeface="Open Sans"/>
                <a:sym typeface="Open Sans"/>
              </a:rPr>
              <a:t>In Summary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69"/>
          <p:cNvSpPr txBox="1"/>
          <p:nvPr>
            <p:ph type="title"/>
          </p:nvPr>
        </p:nvSpPr>
        <p:spPr>
          <a:xfrm>
            <a:off x="-12565" y="223250"/>
            <a:ext cx="20129230" cy="972116"/>
          </a:xfrm>
          <a:prstGeom prst="rect">
            <a:avLst/>
          </a:prstGeom>
          <a:noFill/>
          <a:ln>
            <a:noFill/>
          </a:ln>
        </p:spPr>
        <p:txBody>
          <a:bodyPr anchorCtr="0" anchor="ctr" bIns="0" lIns="0" spcFirstLastPara="1" rIns="0" wrap="square" tIns="218475">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What  we  covered</a:t>
            </a:r>
            <a:endParaRPr/>
          </a:p>
        </p:txBody>
      </p:sp>
      <p:sp>
        <p:nvSpPr>
          <p:cNvPr id="1048" name="Google Shape;1048;p69"/>
          <p:cNvSpPr txBox="1"/>
          <p:nvPr/>
        </p:nvSpPr>
        <p:spPr>
          <a:xfrm>
            <a:off x="1504753" y="2149475"/>
            <a:ext cx="17094593" cy="7847970"/>
          </a:xfrm>
          <a:prstGeom prst="rect">
            <a:avLst/>
          </a:prstGeom>
          <a:noFill/>
          <a:ln>
            <a:noFill/>
          </a:ln>
        </p:spPr>
        <p:txBody>
          <a:bodyPr anchorCtr="0" anchor="t" bIns="0" lIns="0" spcFirstLastPara="1" rIns="0" wrap="square" tIns="17450">
            <a:spAutoFit/>
          </a:bodyPr>
          <a:lstStyle/>
          <a:p>
            <a:pPr indent="0" lvl="0" marL="17451" marR="6980" rtl="0" algn="l">
              <a:lnSpc>
                <a:spcPct val="150000"/>
              </a:lnSpc>
              <a:spcBef>
                <a:spcPts val="0"/>
              </a:spcBef>
              <a:spcAft>
                <a:spcPts val="0"/>
              </a:spcAft>
              <a:buNone/>
            </a:pPr>
            <a:r>
              <a:rPr lang="en-US" sz="3200">
                <a:solidFill>
                  <a:srgbClr val="1D4956"/>
                </a:solidFill>
                <a:latin typeface="Roboto"/>
                <a:ea typeface="Roboto"/>
                <a:cs typeface="Roboto"/>
                <a:sym typeface="Roboto"/>
              </a:rPr>
              <a:t>The SQL Tab provides insights into </a:t>
            </a:r>
            <a:r>
              <a:rPr lang="en-US" sz="3200">
                <a:solidFill>
                  <a:srgbClr val="FBAA19"/>
                </a:solidFill>
                <a:latin typeface="Roboto"/>
                <a:ea typeface="Roboto"/>
                <a:cs typeface="Roboto"/>
                <a:sym typeface="Roboto"/>
              </a:rPr>
              <a:t>how </a:t>
            </a:r>
            <a:r>
              <a:rPr lang="en-US" sz="3200">
                <a:solidFill>
                  <a:srgbClr val="1D4956"/>
                </a:solidFill>
                <a:latin typeface="Roboto"/>
                <a:ea typeface="Roboto"/>
                <a:cs typeface="Roboto"/>
                <a:sym typeface="Roboto"/>
              </a:rPr>
              <a:t>the Spark query is executed We can use the SQL Tab to reason about query execution time.</a:t>
            </a:r>
            <a:endParaRPr sz="3200">
              <a:solidFill>
                <a:schemeClr val="dk1"/>
              </a:solidFill>
              <a:latin typeface="Roboto"/>
              <a:ea typeface="Roboto"/>
              <a:cs typeface="Roboto"/>
              <a:sym typeface="Roboto"/>
            </a:endParaRPr>
          </a:p>
          <a:p>
            <a:pPr indent="0" lvl="0" marL="17451" marR="0" rtl="0" algn="l">
              <a:lnSpc>
                <a:spcPct val="150000"/>
              </a:lnSpc>
              <a:spcBef>
                <a:spcPts val="1120"/>
              </a:spcBef>
              <a:spcAft>
                <a:spcPts val="0"/>
              </a:spcAft>
              <a:buNone/>
            </a:pPr>
            <a:r>
              <a:rPr lang="en-US" sz="3200">
                <a:solidFill>
                  <a:srgbClr val="1D4956"/>
                </a:solidFill>
                <a:latin typeface="Roboto"/>
                <a:ea typeface="Roboto"/>
                <a:cs typeface="Roboto"/>
                <a:sym typeface="Roboto"/>
              </a:rPr>
              <a:t>We can answer important questions:</a:t>
            </a:r>
            <a:endParaRPr sz="3200">
              <a:solidFill>
                <a:schemeClr val="dk1"/>
              </a:solidFill>
              <a:latin typeface="Roboto"/>
              <a:ea typeface="Roboto"/>
              <a:cs typeface="Roboto"/>
              <a:sym typeface="Roboto"/>
            </a:endParaRPr>
          </a:p>
          <a:p>
            <a:pPr indent="0" lvl="0" marL="771337" marR="0" rtl="0" algn="l">
              <a:lnSpc>
                <a:spcPct val="150000"/>
              </a:lnSpc>
              <a:spcBef>
                <a:spcPts val="426"/>
              </a:spcBef>
              <a:spcAft>
                <a:spcPts val="0"/>
              </a:spcAft>
              <a:buNone/>
            </a:pPr>
            <a:r>
              <a:rPr lang="en-US" sz="3200">
                <a:solidFill>
                  <a:schemeClr val="dk1"/>
                </a:solidFill>
                <a:latin typeface="Roboto"/>
                <a:ea typeface="Roboto"/>
                <a:cs typeface="Roboto"/>
                <a:sym typeface="Roboto"/>
              </a:rPr>
              <a:t>What part of my Spark query takes the most time?</a:t>
            </a:r>
            <a:endParaRPr sz="3200">
              <a:solidFill>
                <a:schemeClr val="dk1"/>
              </a:solidFill>
              <a:latin typeface="Roboto"/>
              <a:ea typeface="Roboto"/>
              <a:cs typeface="Roboto"/>
              <a:sym typeface="Roboto"/>
            </a:endParaRPr>
          </a:p>
          <a:p>
            <a:pPr indent="0" lvl="0" marL="771337" marR="0" rtl="0" algn="l">
              <a:lnSpc>
                <a:spcPct val="150000"/>
              </a:lnSpc>
              <a:spcBef>
                <a:spcPts val="495"/>
              </a:spcBef>
              <a:spcAft>
                <a:spcPts val="0"/>
              </a:spcAft>
              <a:buNone/>
            </a:pPr>
            <a:r>
              <a:rPr lang="en-US" sz="3200">
                <a:solidFill>
                  <a:schemeClr val="dk1"/>
                </a:solidFill>
                <a:latin typeface="Roboto"/>
                <a:ea typeface="Roboto"/>
                <a:cs typeface="Roboto"/>
                <a:sym typeface="Roboto"/>
              </a:rPr>
              <a:t>Is my Spark query choosing the most efficient Spark operators for the task?</a:t>
            </a:r>
            <a:endParaRPr sz="3200">
              <a:solidFill>
                <a:schemeClr val="dk1"/>
              </a:solidFill>
              <a:latin typeface="Roboto"/>
              <a:ea typeface="Roboto"/>
              <a:cs typeface="Roboto"/>
              <a:sym typeface="Roboto"/>
            </a:endParaRPr>
          </a:p>
          <a:p>
            <a:pPr indent="0" lvl="0" marL="0" marR="0" rtl="0" algn="l">
              <a:lnSpc>
                <a:spcPct val="150000"/>
              </a:lnSpc>
              <a:spcBef>
                <a:spcPts val="0"/>
              </a:spcBef>
              <a:spcAft>
                <a:spcPts val="0"/>
              </a:spcAft>
              <a:buNone/>
            </a:pPr>
            <a:r>
              <a:t/>
            </a:r>
            <a:endParaRPr sz="3200">
              <a:solidFill>
                <a:schemeClr val="dk1"/>
              </a:solidFill>
              <a:latin typeface="Roboto"/>
              <a:ea typeface="Roboto"/>
              <a:cs typeface="Roboto"/>
              <a:sym typeface="Roboto"/>
            </a:endParaRPr>
          </a:p>
          <a:p>
            <a:pPr indent="0" lvl="0" marL="0" marR="0" rtl="0" algn="l">
              <a:lnSpc>
                <a:spcPct val="150000"/>
              </a:lnSpc>
              <a:spcBef>
                <a:spcPts val="2013"/>
              </a:spcBef>
              <a:spcAft>
                <a:spcPts val="0"/>
              </a:spcAft>
              <a:buNone/>
            </a:pPr>
            <a:r>
              <a:t/>
            </a:r>
            <a:endParaRPr sz="3200">
              <a:solidFill>
                <a:schemeClr val="dk1"/>
              </a:solidFill>
              <a:latin typeface="Roboto"/>
              <a:ea typeface="Roboto"/>
              <a:cs typeface="Roboto"/>
              <a:sym typeface="Roboto"/>
            </a:endParaRPr>
          </a:p>
          <a:p>
            <a:pPr indent="0" lvl="0" marL="17451" marR="0" rtl="0" algn="l">
              <a:lnSpc>
                <a:spcPct val="150000"/>
              </a:lnSpc>
              <a:spcBef>
                <a:spcPts val="7"/>
              </a:spcBef>
              <a:spcAft>
                <a:spcPts val="0"/>
              </a:spcAft>
              <a:buNone/>
            </a:pPr>
            <a:r>
              <a:rPr lang="en-US" sz="3200">
                <a:solidFill>
                  <a:srgbClr val="1D4956"/>
                </a:solidFill>
                <a:latin typeface="Roboto"/>
                <a:ea typeface="Roboto"/>
                <a:cs typeface="Roboto"/>
                <a:sym typeface="Roboto"/>
              </a:rPr>
              <a:t>Want to practice / know more?</a:t>
            </a:r>
            <a:endParaRPr sz="3200">
              <a:solidFill>
                <a:schemeClr val="dk1"/>
              </a:solidFill>
              <a:latin typeface="Roboto"/>
              <a:ea typeface="Roboto"/>
              <a:cs typeface="Roboto"/>
              <a:sym typeface="Roboto"/>
            </a:endParaRPr>
          </a:p>
          <a:p>
            <a:pPr indent="0" lvl="0" marL="771337" marR="1569724" rtl="0" algn="l">
              <a:lnSpc>
                <a:spcPct val="150000"/>
              </a:lnSpc>
              <a:spcBef>
                <a:spcPts val="62"/>
              </a:spcBef>
              <a:spcAft>
                <a:spcPts val="0"/>
              </a:spcAft>
              <a:buNone/>
            </a:pPr>
            <a:r>
              <a:rPr lang="en-US" sz="3200">
                <a:solidFill>
                  <a:schemeClr val="dk1"/>
                </a:solidFill>
                <a:latin typeface="Roboto"/>
                <a:ea typeface="Roboto"/>
                <a:cs typeface="Roboto"/>
                <a:sym typeface="Roboto"/>
              </a:rPr>
              <a:t>Mentally visualize what a physical plan might look like for a spark query, and then check the SQL tab if you are correct. Check out the source code of </a:t>
            </a:r>
            <a:r>
              <a:rPr lang="en-US" sz="3200" u="sng">
                <a:solidFill>
                  <a:srgbClr val="F05851"/>
                </a:solidFill>
                <a:latin typeface="Roboto"/>
                <a:ea typeface="Roboto"/>
                <a:cs typeface="Roboto"/>
                <a:sym typeface="Roboto"/>
              </a:rPr>
              <a:t> SparkPlan</a:t>
            </a:r>
            <a:endParaRPr sz="32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7"/>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08984" rtl="0" algn="l">
              <a:lnSpc>
                <a:spcPct val="100000"/>
              </a:lnSpc>
              <a:spcBef>
                <a:spcPts val="100"/>
              </a:spcBef>
              <a:spcAft>
                <a:spcPts val="0"/>
              </a:spcAft>
              <a:buClr>
                <a:srgbClr val="3F3F3F"/>
              </a:buClr>
              <a:buSzPts val="4400"/>
              <a:buNone/>
            </a:pPr>
            <a:r>
              <a:rPr lang="en-US" sz="4800">
                <a:latin typeface="Roboto"/>
                <a:ea typeface="Roboto"/>
                <a:cs typeface="Roboto"/>
                <a:sym typeface="Roboto"/>
              </a:rPr>
              <a:t>Broadcasting</a:t>
            </a:r>
            <a:endParaRPr/>
          </a:p>
        </p:txBody>
      </p:sp>
      <p:sp>
        <p:nvSpPr>
          <p:cNvPr id="331" name="Google Shape;331;p7"/>
          <p:cNvSpPr/>
          <p:nvPr/>
        </p:nvSpPr>
        <p:spPr>
          <a:xfrm>
            <a:off x="1842051" y="2594883"/>
            <a:ext cx="16626840" cy="4901565"/>
          </a:xfrm>
          <a:custGeom>
            <a:rect b="b" l="l" r="r" t="t"/>
            <a:pathLst>
              <a:path extrusionOk="0" h="4901565" w="16626840">
                <a:moveTo>
                  <a:pt x="16626447" y="4901364"/>
                </a:moveTo>
                <a:lnTo>
                  <a:pt x="0" y="4901364"/>
                </a:lnTo>
                <a:lnTo>
                  <a:pt x="0" y="0"/>
                </a:lnTo>
                <a:lnTo>
                  <a:pt x="16626447" y="0"/>
                </a:lnTo>
                <a:lnTo>
                  <a:pt x="16626447" y="4901364"/>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2" name="Google Shape;332;p7"/>
          <p:cNvSpPr txBox="1"/>
          <p:nvPr/>
        </p:nvSpPr>
        <p:spPr>
          <a:xfrm>
            <a:off x="1900029" y="2458522"/>
            <a:ext cx="16319500" cy="4944745"/>
          </a:xfrm>
          <a:prstGeom prst="rect">
            <a:avLst/>
          </a:prstGeom>
          <a:noFill/>
          <a:ln>
            <a:noFill/>
          </a:ln>
        </p:spPr>
        <p:txBody>
          <a:bodyPr anchorCtr="0" anchor="t" bIns="0" lIns="0" spcFirstLastPara="1" rIns="0" wrap="square" tIns="12700">
            <a:spAutoFit/>
          </a:bodyPr>
          <a:lstStyle/>
          <a:p>
            <a:pPr indent="0" lvl="0" marL="12700" marR="271780" rtl="0" algn="l">
              <a:lnSpc>
                <a:spcPct val="149400"/>
              </a:lnSpc>
              <a:spcBef>
                <a:spcPts val="0"/>
              </a:spcBef>
              <a:spcAft>
                <a:spcPts val="0"/>
              </a:spcAft>
              <a:buNone/>
            </a:pPr>
            <a:r>
              <a:rPr lang="en-US" sz="2400">
                <a:solidFill>
                  <a:srgbClr val="050A19"/>
                </a:solidFill>
                <a:latin typeface="Roboto"/>
                <a:ea typeface="Roboto"/>
                <a:cs typeface="Roboto"/>
                <a:sym typeface="Roboto"/>
              </a:rPr>
              <a:t>Broadcast variable allows us to keep a read only variable cached on each executor hence we don’t have to send it with task every time. which helps in reducing the network bandwidth and time consumption.</a:t>
            </a:r>
            <a:endParaRPr sz="2400">
              <a:solidFill>
                <a:schemeClr val="dk1"/>
              </a:solidFill>
              <a:latin typeface="Roboto"/>
              <a:ea typeface="Roboto"/>
              <a:cs typeface="Roboto"/>
              <a:sym typeface="Roboto"/>
            </a:endParaRPr>
          </a:p>
          <a:p>
            <a:pPr indent="0" lvl="0" marL="12700" marR="0" rtl="0" algn="l">
              <a:lnSpc>
                <a:spcPct val="100000"/>
              </a:lnSpc>
              <a:spcBef>
                <a:spcPts val="1425"/>
              </a:spcBef>
              <a:spcAft>
                <a:spcPts val="0"/>
              </a:spcAft>
              <a:buNone/>
            </a:pPr>
            <a:r>
              <a:rPr b="1" lang="en-US" sz="2400">
                <a:solidFill>
                  <a:srgbClr val="050A19"/>
                </a:solidFill>
                <a:latin typeface="Roboto"/>
                <a:ea typeface="Roboto"/>
                <a:cs typeface="Roboto"/>
                <a:sym typeface="Roboto"/>
              </a:rPr>
              <a:t>When to Use Broadcast Variable:-</a:t>
            </a:r>
            <a:endParaRPr sz="2400">
              <a:solidFill>
                <a:schemeClr val="dk1"/>
              </a:solidFill>
              <a:latin typeface="Roboto"/>
              <a:ea typeface="Roboto"/>
              <a:cs typeface="Roboto"/>
              <a:sym typeface="Roboto"/>
            </a:endParaRPr>
          </a:p>
          <a:p>
            <a:pPr indent="0" lvl="0" marL="12700" marR="2282825" rtl="0" algn="l">
              <a:lnSpc>
                <a:spcPct val="149400"/>
              </a:lnSpc>
              <a:spcBef>
                <a:spcPts val="0"/>
              </a:spcBef>
              <a:spcAft>
                <a:spcPts val="0"/>
              </a:spcAft>
              <a:buNone/>
            </a:pPr>
            <a:r>
              <a:rPr lang="en-US" sz="2400">
                <a:solidFill>
                  <a:srgbClr val="050A19"/>
                </a:solidFill>
                <a:latin typeface="Roboto"/>
                <a:ea typeface="Roboto"/>
                <a:cs typeface="Roboto"/>
                <a:sym typeface="Roboto"/>
              </a:rPr>
              <a:t>Suppose we have a lookup data and that data need to be used by each executor while performing task. We have 100 partitions and 10 executor node cluster (every executor has to take care for 10 partition)</a:t>
            </a:r>
            <a:endParaRPr sz="2400">
              <a:solidFill>
                <a:schemeClr val="dk1"/>
              </a:solidFill>
              <a:latin typeface="Roboto"/>
              <a:ea typeface="Roboto"/>
              <a:cs typeface="Roboto"/>
              <a:sym typeface="Roboto"/>
            </a:endParaRPr>
          </a:p>
          <a:p>
            <a:pPr indent="0" lvl="0" marL="12700" marR="5080" rtl="0" algn="l">
              <a:lnSpc>
                <a:spcPct val="149400"/>
              </a:lnSpc>
              <a:spcBef>
                <a:spcPts val="0"/>
              </a:spcBef>
              <a:spcAft>
                <a:spcPts val="0"/>
              </a:spcAft>
              <a:buNone/>
            </a:pPr>
            <a:r>
              <a:rPr lang="en-US" sz="2400">
                <a:solidFill>
                  <a:srgbClr val="050A19"/>
                </a:solidFill>
                <a:latin typeface="Roboto"/>
                <a:ea typeface="Roboto"/>
                <a:cs typeface="Roboto"/>
                <a:sym typeface="Roboto"/>
              </a:rPr>
              <a:t>we need to execute at least 100 task hence we have to send the lookup data 100 time to executor(once with every task). But if we use broadcast then we need to send the lookup data to each executor only once and only 10 copies will be sent.</a:t>
            </a:r>
            <a:endParaRPr sz="2400">
              <a:solidFill>
                <a:schemeClr val="dk1"/>
              </a:solidFill>
              <a:latin typeface="Roboto"/>
              <a:ea typeface="Roboto"/>
              <a:cs typeface="Roboto"/>
              <a:sym typeface="Roboto"/>
            </a:endParaRPr>
          </a:p>
          <a:p>
            <a:pPr indent="0" lvl="0" marL="12700" marR="0" rtl="0" algn="l">
              <a:lnSpc>
                <a:spcPct val="100000"/>
              </a:lnSpc>
              <a:spcBef>
                <a:spcPts val="1425"/>
              </a:spcBef>
              <a:spcAft>
                <a:spcPts val="0"/>
              </a:spcAft>
              <a:buNone/>
            </a:pPr>
            <a:r>
              <a:rPr b="1" lang="en-US" sz="2400">
                <a:solidFill>
                  <a:srgbClr val="050A19"/>
                </a:solidFill>
                <a:latin typeface="Roboto"/>
                <a:ea typeface="Roboto"/>
                <a:cs typeface="Roboto"/>
                <a:sym typeface="Roboto"/>
              </a:rPr>
              <a:t>Benefit= sending 100 copy vs sending 10 copy</a:t>
            </a:r>
            <a:endParaRPr sz="2400">
              <a:solidFill>
                <a:schemeClr val="dk1"/>
              </a:solidFill>
              <a:latin typeface="Roboto"/>
              <a:ea typeface="Roboto"/>
              <a:cs typeface="Roboto"/>
              <a:sym typeface="Roboto"/>
            </a:endParaRPr>
          </a:p>
        </p:txBody>
      </p:sp>
      <p:sp>
        <p:nvSpPr>
          <p:cNvPr id="333" name="Google Shape;333;p7"/>
          <p:cNvSpPr txBox="1"/>
          <p:nvPr/>
        </p:nvSpPr>
        <p:spPr>
          <a:xfrm>
            <a:off x="1842113" y="7800665"/>
            <a:ext cx="16626840" cy="2018030"/>
          </a:xfrm>
          <a:prstGeom prst="rect">
            <a:avLst/>
          </a:prstGeom>
          <a:solidFill>
            <a:srgbClr val="2B2B2B"/>
          </a:solidFill>
          <a:ln>
            <a:noFill/>
          </a:ln>
        </p:spPr>
        <p:txBody>
          <a:bodyPr anchorCtr="0" anchor="t" bIns="0" lIns="0" spcFirstLastPara="1" rIns="0" wrap="square" tIns="65400">
            <a:spAutoFit/>
          </a:bodyPr>
          <a:lstStyle/>
          <a:p>
            <a:pPr indent="0" lvl="0" marL="70485" marR="0" rtl="0" algn="l">
              <a:lnSpc>
                <a:spcPct val="100000"/>
              </a:lnSpc>
              <a:spcBef>
                <a:spcPts val="0"/>
              </a:spcBef>
              <a:spcAft>
                <a:spcPts val="0"/>
              </a:spcAft>
              <a:buNone/>
            </a:pPr>
            <a:r>
              <a:rPr lang="en-US" sz="1700">
                <a:solidFill>
                  <a:srgbClr val="CC7831"/>
                </a:solidFill>
                <a:latin typeface="Courier New"/>
                <a:ea typeface="Courier New"/>
                <a:cs typeface="Courier New"/>
                <a:sym typeface="Courier New"/>
              </a:rPr>
              <a:t>val </a:t>
            </a:r>
            <a:r>
              <a:rPr i="1" lang="en-US" sz="1700">
                <a:solidFill>
                  <a:srgbClr val="9876AA"/>
                </a:solidFill>
                <a:latin typeface="Courier New"/>
                <a:ea typeface="Courier New"/>
                <a:cs typeface="Courier New"/>
                <a:sym typeface="Courier New"/>
              </a:rPr>
              <a:t>states </a:t>
            </a:r>
            <a:r>
              <a:rPr lang="en-US" sz="1700">
                <a:solidFill>
                  <a:srgbClr val="A9B7C6"/>
                </a:solidFill>
                <a:latin typeface="Courier New"/>
                <a:ea typeface="Courier New"/>
                <a:cs typeface="Courier New"/>
                <a:sym typeface="Courier New"/>
              </a:rPr>
              <a:t>= Map((</a:t>
            </a:r>
            <a:r>
              <a:rPr lang="en-US" sz="1700">
                <a:solidFill>
                  <a:srgbClr val="6A8759"/>
                </a:solidFill>
                <a:latin typeface="Courier New"/>
                <a:ea typeface="Courier New"/>
                <a:cs typeface="Courier New"/>
                <a:sym typeface="Courier New"/>
              </a:rPr>
              <a:t>"NY"</a:t>
            </a:r>
            <a:r>
              <a:rPr lang="en-US" sz="1700">
                <a:solidFill>
                  <a:srgbClr val="CC7831"/>
                </a:solidFill>
                <a:latin typeface="Courier New"/>
                <a:ea typeface="Courier New"/>
                <a:cs typeface="Courier New"/>
                <a:sym typeface="Courier New"/>
              </a:rPr>
              <a:t>,</a:t>
            </a:r>
            <a:r>
              <a:rPr lang="en-US" sz="1700">
                <a:solidFill>
                  <a:srgbClr val="6A8759"/>
                </a:solidFill>
                <a:latin typeface="Courier New"/>
                <a:ea typeface="Courier New"/>
                <a:cs typeface="Courier New"/>
                <a:sym typeface="Courier New"/>
              </a:rPr>
              <a:t>"New York"</a:t>
            </a:r>
            <a:r>
              <a:rPr lang="en-US" sz="1700">
                <a:solidFill>
                  <a:srgbClr val="A9B7C6"/>
                </a:solidFill>
                <a:latin typeface="Courier New"/>
                <a:ea typeface="Courier New"/>
                <a:cs typeface="Courier New"/>
                <a:sym typeface="Courier New"/>
              </a:rPr>
              <a:t>)</a:t>
            </a:r>
            <a:r>
              <a:rPr lang="en-US" sz="1700">
                <a:solidFill>
                  <a:srgbClr val="CC7831"/>
                </a:solidFill>
                <a:latin typeface="Courier New"/>
                <a:ea typeface="Courier New"/>
                <a:cs typeface="Courier New"/>
                <a:sym typeface="Courier New"/>
              </a:rPr>
              <a:t>,</a:t>
            </a:r>
            <a:r>
              <a:rPr lang="en-US" sz="1700">
                <a:solidFill>
                  <a:srgbClr val="A9B7C6"/>
                </a:solidFill>
                <a:latin typeface="Courier New"/>
                <a:ea typeface="Courier New"/>
                <a:cs typeface="Courier New"/>
                <a:sym typeface="Courier New"/>
              </a:rPr>
              <a:t>(</a:t>
            </a:r>
            <a:r>
              <a:rPr lang="en-US" sz="1700">
                <a:solidFill>
                  <a:srgbClr val="6A8759"/>
                </a:solidFill>
                <a:latin typeface="Courier New"/>
                <a:ea typeface="Courier New"/>
                <a:cs typeface="Courier New"/>
                <a:sym typeface="Courier New"/>
              </a:rPr>
              <a:t>"CA"</a:t>
            </a:r>
            <a:r>
              <a:rPr lang="en-US" sz="1700">
                <a:solidFill>
                  <a:srgbClr val="CC7831"/>
                </a:solidFill>
                <a:latin typeface="Courier New"/>
                <a:ea typeface="Courier New"/>
                <a:cs typeface="Courier New"/>
                <a:sym typeface="Courier New"/>
              </a:rPr>
              <a:t>,</a:t>
            </a:r>
            <a:r>
              <a:rPr lang="en-US" sz="1700">
                <a:solidFill>
                  <a:srgbClr val="6A8759"/>
                </a:solidFill>
                <a:latin typeface="Courier New"/>
                <a:ea typeface="Courier New"/>
                <a:cs typeface="Courier New"/>
                <a:sym typeface="Courier New"/>
              </a:rPr>
              <a:t>"California"</a:t>
            </a:r>
            <a:r>
              <a:rPr lang="en-US" sz="1700">
                <a:solidFill>
                  <a:srgbClr val="A9B7C6"/>
                </a:solidFill>
                <a:latin typeface="Courier New"/>
                <a:ea typeface="Courier New"/>
                <a:cs typeface="Courier New"/>
                <a:sym typeface="Courier New"/>
              </a:rPr>
              <a:t>)</a:t>
            </a:r>
            <a:r>
              <a:rPr lang="en-US" sz="1700">
                <a:solidFill>
                  <a:srgbClr val="CC7831"/>
                </a:solidFill>
                <a:latin typeface="Courier New"/>
                <a:ea typeface="Courier New"/>
                <a:cs typeface="Courier New"/>
                <a:sym typeface="Courier New"/>
              </a:rPr>
              <a:t>,</a:t>
            </a:r>
            <a:r>
              <a:rPr lang="en-US" sz="1700">
                <a:solidFill>
                  <a:srgbClr val="A9B7C6"/>
                </a:solidFill>
                <a:latin typeface="Courier New"/>
                <a:ea typeface="Courier New"/>
                <a:cs typeface="Courier New"/>
                <a:sym typeface="Courier New"/>
              </a:rPr>
              <a:t>(</a:t>
            </a:r>
            <a:r>
              <a:rPr lang="en-US" sz="1700">
                <a:solidFill>
                  <a:srgbClr val="6A8759"/>
                </a:solidFill>
                <a:latin typeface="Courier New"/>
                <a:ea typeface="Courier New"/>
                <a:cs typeface="Courier New"/>
                <a:sym typeface="Courier New"/>
              </a:rPr>
              <a:t>"FL"</a:t>
            </a:r>
            <a:r>
              <a:rPr lang="en-US" sz="1700">
                <a:solidFill>
                  <a:srgbClr val="CC7831"/>
                </a:solidFill>
                <a:latin typeface="Courier New"/>
                <a:ea typeface="Courier New"/>
                <a:cs typeface="Courier New"/>
                <a:sym typeface="Courier New"/>
              </a:rPr>
              <a:t>,</a:t>
            </a:r>
            <a:r>
              <a:rPr lang="en-US" sz="1700">
                <a:solidFill>
                  <a:srgbClr val="6A8759"/>
                </a:solidFill>
                <a:latin typeface="Courier New"/>
                <a:ea typeface="Courier New"/>
                <a:cs typeface="Courier New"/>
                <a:sym typeface="Courier New"/>
              </a:rPr>
              <a:t>"Florida"</a:t>
            </a:r>
            <a:r>
              <a:rPr lang="en-US" sz="1700">
                <a:solidFill>
                  <a:srgbClr val="A9B7C6"/>
                </a:solidFill>
                <a:latin typeface="Courier New"/>
                <a:ea typeface="Courier New"/>
                <a:cs typeface="Courier New"/>
                <a:sym typeface="Courier New"/>
              </a:rPr>
              <a:t>))</a:t>
            </a:r>
            <a:endParaRPr sz="1700">
              <a:solidFill>
                <a:schemeClr val="dk1"/>
              </a:solidFill>
              <a:latin typeface="Courier New"/>
              <a:ea typeface="Courier New"/>
              <a:cs typeface="Courier New"/>
              <a:sym typeface="Courier New"/>
            </a:endParaRPr>
          </a:p>
          <a:p>
            <a:pPr indent="0" lvl="0" marL="70485" marR="0" rtl="0" algn="l">
              <a:lnSpc>
                <a:spcPct val="100000"/>
              </a:lnSpc>
              <a:spcBef>
                <a:spcPts val="1080"/>
              </a:spcBef>
              <a:spcAft>
                <a:spcPts val="0"/>
              </a:spcAft>
              <a:buNone/>
            </a:pPr>
            <a:r>
              <a:rPr lang="en-US" sz="1700">
                <a:solidFill>
                  <a:srgbClr val="CC7831"/>
                </a:solidFill>
                <a:latin typeface="Courier New"/>
                <a:ea typeface="Courier New"/>
                <a:cs typeface="Courier New"/>
                <a:sym typeface="Courier New"/>
              </a:rPr>
              <a:t>val </a:t>
            </a:r>
            <a:r>
              <a:rPr i="1" lang="en-US" sz="1700">
                <a:solidFill>
                  <a:srgbClr val="9876AA"/>
                </a:solidFill>
                <a:latin typeface="Courier New"/>
                <a:ea typeface="Courier New"/>
                <a:cs typeface="Courier New"/>
                <a:sym typeface="Courier New"/>
              </a:rPr>
              <a:t>countries </a:t>
            </a:r>
            <a:r>
              <a:rPr lang="en-US" sz="1700">
                <a:solidFill>
                  <a:srgbClr val="A9B7C6"/>
                </a:solidFill>
                <a:latin typeface="Courier New"/>
                <a:ea typeface="Courier New"/>
                <a:cs typeface="Courier New"/>
                <a:sym typeface="Courier New"/>
              </a:rPr>
              <a:t>= Map((</a:t>
            </a:r>
            <a:r>
              <a:rPr lang="en-US" sz="1700">
                <a:solidFill>
                  <a:srgbClr val="6A8759"/>
                </a:solidFill>
                <a:latin typeface="Courier New"/>
                <a:ea typeface="Courier New"/>
                <a:cs typeface="Courier New"/>
                <a:sym typeface="Courier New"/>
              </a:rPr>
              <a:t>"USA"</a:t>
            </a:r>
            <a:r>
              <a:rPr lang="en-US" sz="1700">
                <a:solidFill>
                  <a:srgbClr val="CC7831"/>
                </a:solidFill>
                <a:latin typeface="Courier New"/>
                <a:ea typeface="Courier New"/>
                <a:cs typeface="Courier New"/>
                <a:sym typeface="Courier New"/>
              </a:rPr>
              <a:t>,</a:t>
            </a:r>
            <a:r>
              <a:rPr lang="en-US" sz="1700">
                <a:solidFill>
                  <a:srgbClr val="6A8759"/>
                </a:solidFill>
                <a:latin typeface="Courier New"/>
                <a:ea typeface="Courier New"/>
                <a:cs typeface="Courier New"/>
                <a:sym typeface="Courier New"/>
              </a:rPr>
              <a:t>"United States of America"</a:t>
            </a:r>
            <a:r>
              <a:rPr lang="en-US" sz="1700">
                <a:solidFill>
                  <a:srgbClr val="A9B7C6"/>
                </a:solidFill>
                <a:latin typeface="Courier New"/>
                <a:ea typeface="Courier New"/>
                <a:cs typeface="Courier New"/>
                <a:sym typeface="Courier New"/>
              </a:rPr>
              <a:t>)</a:t>
            </a:r>
            <a:r>
              <a:rPr lang="en-US" sz="1700">
                <a:solidFill>
                  <a:srgbClr val="CC7831"/>
                </a:solidFill>
                <a:latin typeface="Courier New"/>
                <a:ea typeface="Courier New"/>
                <a:cs typeface="Courier New"/>
                <a:sym typeface="Courier New"/>
              </a:rPr>
              <a:t>,</a:t>
            </a:r>
            <a:r>
              <a:rPr lang="en-US" sz="1700">
                <a:solidFill>
                  <a:srgbClr val="A9B7C6"/>
                </a:solidFill>
                <a:latin typeface="Courier New"/>
                <a:ea typeface="Courier New"/>
                <a:cs typeface="Courier New"/>
                <a:sym typeface="Courier New"/>
              </a:rPr>
              <a:t>(</a:t>
            </a:r>
            <a:r>
              <a:rPr lang="en-US" sz="1700">
                <a:solidFill>
                  <a:srgbClr val="6A8759"/>
                </a:solidFill>
                <a:latin typeface="Courier New"/>
                <a:ea typeface="Courier New"/>
                <a:cs typeface="Courier New"/>
                <a:sym typeface="Courier New"/>
              </a:rPr>
              <a:t>"IN"</a:t>
            </a:r>
            <a:r>
              <a:rPr lang="en-US" sz="1700">
                <a:solidFill>
                  <a:srgbClr val="CC7831"/>
                </a:solidFill>
                <a:latin typeface="Courier New"/>
                <a:ea typeface="Courier New"/>
                <a:cs typeface="Courier New"/>
                <a:sym typeface="Courier New"/>
              </a:rPr>
              <a:t>,</a:t>
            </a:r>
            <a:r>
              <a:rPr lang="en-US" sz="1700">
                <a:solidFill>
                  <a:srgbClr val="6A8759"/>
                </a:solidFill>
                <a:latin typeface="Courier New"/>
                <a:ea typeface="Courier New"/>
                <a:cs typeface="Courier New"/>
                <a:sym typeface="Courier New"/>
              </a:rPr>
              <a:t>"India"</a:t>
            </a:r>
            <a:r>
              <a:rPr lang="en-US" sz="1700">
                <a:solidFill>
                  <a:srgbClr val="A9B7C6"/>
                </a:solidFill>
                <a:latin typeface="Courier New"/>
                <a:ea typeface="Courier New"/>
                <a:cs typeface="Courier New"/>
                <a:sym typeface="Courier New"/>
              </a:rPr>
              <a:t>))</a:t>
            </a:r>
            <a:endParaRPr sz="17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700">
              <a:solidFill>
                <a:schemeClr val="dk1"/>
              </a:solidFill>
              <a:latin typeface="Courier New"/>
              <a:ea typeface="Courier New"/>
              <a:cs typeface="Courier New"/>
              <a:sym typeface="Courier New"/>
            </a:endParaRPr>
          </a:p>
          <a:p>
            <a:pPr indent="0" lvl="0" marL="0" marR="0" rtl="0" algn="l">
              <a:lnSpc>
                <a:spcPct val="100000"/>
              </a:lnSpc>
              <a:spcBef>
                <a:spcPts val="340"/>
              </a:spcBef>
              <a:spcAft>
                <a:spcPts val="0"/>
              </a:spcAft>
              <a:buNone/>
            </a:pPr>
            <a:r>
              <a:t/>
            </a:r>
            <a:endParaRPr sz="1700">
              <a:solidFill>
                <a:schemeClr val="dk1"/>
              </a:solidFill>
              <a:latin typeface="Courier New"/>
              <a:ea typeface="Courier New"/>
              <a:cs typeface="Courier New"/>
              <a:sym typeface="Courier New"/>
            </a:endParaRPr>
          </a:p>
          <a:p>
            <a:pPr indent="0" lvl="0" marL="70485" marR="0" rtl="0" algn="l">
              <a:lnSpc>
                <a:spcPct val="100000"/>
              </a:lnSpc>
              <a:spcBef>
                <a:spcPts val="0"/>
              </a:spcBef>
              <a:spcAft>
                <a:spcPts val="0"/>
              </a:spcAft>
              <a:buNone/>
            </a:pPr>
            <a:r>
              <a:rPr lang="en-US" sz="1700">
                <a:solidFill>
                  <a:srgbClr val="CC7831"/>
                </a:solidFill>
                <a:latin typeface="Courier New"/>
                <a:ea typeface="Courier New"/>
                <a:cs typeface="Courier New"/>
                <a:sym typeface="Courier New"/>
              </a:rPr>
              <a:t>val </a:t>
            </a:r>
            <a:r>
              <a:rPr i="1" lang="en-US" sz="1700">
                <a:solidFill>
                  <a:srgbClr val="9876AA"/>
                </a:solidFill>
                <a:latin typeface="Courier New"/>
                <a:ea typeface="Courier New"/>
                <a:cs typeface="Courier New"/>
                <a:sym typeface="Courier New"/>
              </a:rPr>
              <a:t>broadcastStates </a:t>
            </a:r>
            <a:r>
              <a:rPr lang="en-US" sz="1700">
                <a:solidFill>
                  <a:srgbClr val="A9B7C6"/>
                </a:solidFill>
                <a:latin typeface="Courier New"/>
                <a:ea typeface="Courier New"/>
                <a:cs typeface="Courier New"/>
                <a:sym typeface="Courier New"/>
              </a:rPr>
              <a:t>= </a:t>
            </a:r>
            <a:r>
              <a:rPr i="1" lang="en-US" sz="1700">
                <a:solidFill>
                  <a:srgbClr val="9876AA"/>
                </a:solidFill>
                <a:latin typeface="Courier New"/>
                <a:ea typeface="Courier New"/>
                <a:cs typeface="Courier New"/>
                <a:sym typeface="Courier New"/>
              </a:rPr>
              <a:t>spark</a:t>
            </a:r>
            <a:r>
              <a:rPr lang="en-US" sz="1700">
                <a:solidFill>
                  <a:srgbClr val="A9B7C6"/>
                </a:solidFill>
                <a:latin typeface="Courier New"/>
                <a:ea typeface="Courier New"/>
                <a:cs typeface="Courier New"/>
                <a:sym typeface="Courier New"/>
              </a:rPr>
              <a:t>.sparkContext.broadcast(</a:t>
            </a:r>
            <a:r>
              <a:rPr i="1" lang="en-US" sz="1700">
                <a:solidFill>
                  <a:srgbClr val="9876AA"/>
                </a:solidFill>
                <a:latin typeface="Courier New"/>
                <a:ea typeface="Courier New"/>
                <a:cs typeface="Courier New"/>
                <a:sym typeface="Courier New"/>
              </a:rPr>
              <a:t>states</a:t>
            </a:r>
            <a:r>
              <a:rPr lang="en-US" sz="1700">
                <a:solidFill>
                  <a:srgbClr val="A9B7C6"/>
                </a:solidFill>
                <a:latin typeface="Courier New"/>
                <a:ea typeface="Courier New"/>
                <a:cs typeface="Courier New"/>
                <a:sym typeface="Courier New"/>
              </a:rPr>
              <a:t>)</a:t>
            </a:r>
            <a:endParaRPr sz="1700">
              <a:solidFill>
                <a:schemeClr val="dk1"/>
              </a:solidFill>
              <a:latin typeface="Courier New"/>
              <a:ea typeface="Courier New"/>
              <a:cs typeface="Courier New"/>
              <a:sym typeface="Courier New"/>
            </a:endParaRPr>
          </a:p>
          <a:p>
            <a:pPr indent="0" lvl="0" marL="70485" marR="0" rtl="0" algn="l">
              <a:lnSpc>
                <a:spcPct val="100000"/>
              </a:lnSpc>
              <a:spcBef>
                <a:spcPts val="1075"/>
              </a:spcBef>
              <a:spcAft>
                <a:spcPts val="0"/>
              </a:spcAft>
              <a:buNone/>
            </a:pPr>
            <a:r>
              <a:rPr lang="en-US" sz="1700">
                <a:solidFill>
                  <a:srgbClr val="CC7831"/>
                </a:solidFill>
                <a:latin typeface="Courier New"/>
                <a:ea typeface="Courier New"/>
                <a:cs typeface="Courier New"/>
                <a:sym typeface="Courier New"/>
              </a:rPr>
              <a:t>val </a:t>
            </a:r>
            <a:r>
              <a:rPr i="1" lang="en-US" sz="1700">
                <a:solidFill>
                  <a:srgbClr val="9876AA"/>
                </a:solidFill>
                <a:latin typeface="Courier New"/>
                <a:ea typeface="Courier New"/>
                <a:cs typeface="Courier New"/>
                <a:sym typeface="Courier New"/>
              </a:rPr>
              <a:t>broadcastCountries </a:t>
            </a:r>
            <a:r>
              <a:rPr lang="en-US" sz="1700">
                <a:solidFill>
                  <a:srgbClr val="A9B7C6"/>
                </a:solidFill>
                <a:latin typeface="Courier New"/>
                <a:ea typeface="Courier New"/>
                <a:cs typeface="Courier New"/>
                <a:sym typeface="Courier New"/>
              </a:rPr>
              <a:t>= </a:t>
            </a:r>
            <a:r>
              <a:rPr i="1" lang="en-US" sz="1700">
                <a:solidFill>
                  <a:srgbClr val="9876AA"/>
                </a:solidFill>
                <a:latin typeface="Courier New"/>
                <a:ea typeface="Courier New"/>
                <a:cs typeface="Courier New"/>
                <a:sym typeface="Courier New"/>
              </a:rPr>
              <a:t>spark</a:t>
            </a:r>
            <a:r>
              <a:rPr lang="en-US" sz="1700">
                <a:solidFill>
                  <a:srgbClr val="A9B7C6"/>
                </a:solidFill>
                <a:latin typeface="Courier New"/>
                <a:ea typeface="Courier New"/>
                <a:cs typeface="Courier New"/>
                <a:sym typeface="Courier New"/>
              </a:rPr>
              <a:t>.sparkContext.broadcast(</a:t>
            </a:r>
            <a:r>
              <a:rPr i="1" lang="en-US" sz="1700">
                <a:solidFill>
                  <a:srgbClr val="9876AA"/>
                </a:solidFill>
                <a:latin typeface="Courier New"/>
                <a:ea typeface="Courier New"/>
                <a:cs typeface="Courier New"/>
                <a:sym typeface="Courier New"/>
              </a:rPr>
              <a:t>countries</a:t>
            </a:r>
            <a:r>
              <a:rPr lang="en-US" sz="1700">
                <a:solidFill>
                  <a:srgbClr val="A9B7C6"/>
                </a:solidFill>
                <a:latin typeface="Courier New"/>
                <a:ea typeface="Courier New"/>
                <a:cs typeface="Courier New"/>
                <a:sym typeface="Courier New"/>
              </a:rPr>
              <a:t>)</a:t>
            </a:r>
            <a:endParaRPr sz="1700">
              <a:solidFill>
                <a:schemeClr val="dk1"/>
              </a:solidFill>
              <a:latin typeface="Courier New"/>
              <a:ea typeface="Courier New"/>
              <a:cs typeface="Courier New"/>
              <a:sym typeface="Courier New"/>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70"/>
          <p:cNvSpPr txBox="1"/>
          <p:nvPr>
            <p:ph idx="4294967295" type="title"/>
          </p:nvPr>
        </p:nvSpPr>
        <p:spPr>
          <a:xfrm>
            <a:off x="0" y="4465248"/>
            <a:ext cx="15551150" cy="883429"/>
          </a:xfrm>
          <a:prstGeom prst="rect">
            <a:avLst/>
          </a:prstGeom>
          <a:noFill/>
          <a:ln>
            <a:noFill/>
          </a:ln>
        </p:spPr>
        <p:txBody>
          <a:bodyPr anchorCtr="0" anchor="ctr" bIns="0" lIns="0" spcFirstLastPara="1" rIns="0" wrap="square" tIns="27900">
            <a:spAutoFit/>
          </a:bodyPr>
          <a:lstStyle/>
          <a:p>
            <a:pPr indent="0" lvl="0" marL="17451" marR="6980" rtl="0" algn="ctr">
              <a:lnSpc>
                <a:spcPct val="221801"/>
              </a:lnSpc>
              <a:spcBef>
                <a:spcPts val="0"/>
              </a:spcBef>
              <a:spcAft>
                <a:spcPts val="0"/>
              </a:spcAft>
              <a:buClr>
                <a:srgbClr val="3F3F3F"/>
              </a:buClr>
              <a:buSzPts val="4400"/>
              <a:buFont typeface="Open Sans"/>
              <a:buNone/>
            </a:pPr>
            <a:r>
              <a:rPr b="1" lang="en-US" sz="3463">
                <a:latin typeface="Open Sans"/>
                <a:ea typeface="Open Sans"/>
                <a:cs typeface="Open Sans"/>
                <a:sym typeface="Open Sans"/>
              </a:rPr>
              <a:t>Cost-based Optimizer Framework for Spark SQL</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71"/>
          <p:cNvSpPr txBox="1"/>
          <p:nvPr>
            <p:ph type="title"/>
          </p:nvPr>
        </p:nvSpPr>
        <p:spPr>
          <a:xfrm>
            <a:off x="-12565" y="284314"/>
            <a:ext cx="20129230" cy="8499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4400"/>
              <a:buFont typeface="Arial"/>
              <a:buNone/>
            </a:pPr>
            <a:r>
              <a:rPr lang="en-US"/>
              <a:t>Agenda</a:t>
            </a:r>
            <a:endParaRPr/>
          </a:p>
        </p:txBody>
      </p:sp>
      <p:sp>
        <p:nvSpPr>
          <p:cNvPr id="1059" name="Google Shape;1059;p71"/>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060" name="Google Shape;1060;p71"/>
          <p:cNvSpPr txBox="1"/>
          <p:nvPr/>
        </p:nvSpPr>
        <p:spPr>
          <a:xfrm>
            <a:off x="4260850" y="1387475"/>
            <a:ext cx="9775619" cy="9057717"/>
          </a:xfrm>
          <a:prstGeom prst="rect">
            <a:avLst/>
          </a:prstGeom>
          <a:noFill/>
          <a:ln>
            <a:noFill/>
          </a:ln>
        </p:spPr>
        <p:txBody>
          <a:bodyPr anchorCtr="0" anchor="t" bIns="0" lIns="0" spcFirstLastPara="1" rIns="0" wrap="square" tIns="29300">
            <a:spAutoFit/>
          </a:bodyPr>
          <a:lstStyle/>
          <a:p>
            <a:pPr indent="-752504" lvl="0" marL="780426" marR="0" rtl="0" algn="l">
              <a:lnSpc>
                <a:spcPct val="150000"/>
              </a:lnSpc>
              <a:spcBef>
                <a:spcPts val="0"/>
              </a:spcBef>
              <a:spcAft>
                <a:spcPts val="0"/>
              </a:spcAft>
              <a:buClr>
                <a:schemeClr val="dk1"/>
              </a:buClr>
              <a:buSzPts val="4400"/>
              <a:buFont typeface="Roboto"/>
              <a:buChar char="•"/>
            </a:pPr>
            <a:r>
              <a:rPr lang="en-US" sz="4400">
                <a:solidFill>
                  <a:schemeClr val="dk1"/>
                </a:solidFill>
                <a:latin typeface="Roboto"/>
                <a:ea typeface="Roboto"/>
                <a:cs typeface="Roboto"/>
                <a:sym typeface="Roboto"/>
              </a:rPr>
              <a:t>Catalyst Architecture</a:t>
            </a:r>
            <a:endParaRPr sz="4400">
              <a:solidFill>
                <a:schemeClr val="dk1"/>
              </a:solidFill>
              <a:latin typeface="Roboto"/>
              <a:ea typeface="Roboto"/>
              <a:cs typeface="Roboto"/>
              <a:sym typeface="Roboto"/>
            </a:endParaRPr>
          </a:p>
          <a:p>
            <a:pPr indent="-752504" lvl="0" marL="780426" marR="0" rtl="0" algn="l">
              <a:lnSpc>
                <a:spcPct val="150000"/>
              </a:lnSpc>
              <a:spcBef>
                <a:spcPts val="0"/>
              </a:spcBef>
              <a:spcAft>
                <a:spcPts val="0"/>
              </a:spcAft>
              <a:buClr>
                <a:schemeClr val="dk1"/>
              </a:buClr>
              <a:buSzPts val="4400"/>
              <a:buFont typeface="Roboto"/>
              <a:buChar char="•"/>
            </a:pPr>
            <a:r>
              <a:rPr lang="en-US" sz="4400">
                <a:solidFill>
                  <a:schemeClr val="dk1"/>
                </a:solidFill>
                <a:latin typeface="Roboto"/>
                <a:ea typeface="Roboto"/>
                <a:cs typeface="Roboto"/>
                <a:sym typeface="Roboto"/>
              </a:rPr>
              <a:t>Rule-based Optimizations</a:t>
            </a:r>
            <a:endParaRPr sz="4400">
              <a:solidFill>
                <a:schemeClr val="dk1"/>
              </a:solidFill>
              <a:latin typeface="Roboto"/>
              <a:ea typeface="Roboto"/>
              <a:cs typeface="Roboto"/>
              <a:sym typeface="Roboto"/>
            </a:endParaRPr>
          </a:p>
          <a:p>
            <a:pPr indent="-752504" lvl="0" marL="780426" marR="0" rtl="0" algn="l">
              <a:lnSpc>
                <a:spcPct val="150000"/>
              </a:lnSpc>
              <a:spcBef>
                <a:spcPts val="0"/>
              </a:spcBef>
              <a:spcAft>
                <a:spcPts val="0"/>
              </a:spcAft>
              <a:buClr>
                <a:schemeClr val="dk1"/>
              </a:buClr>
              <a:buSzPts val="4400"/>
              <a:buFont typeface="Roboto"/>
              <a:buChar char="•"/>
            </a:pPr>
            <a:r>
              <a:rPr lang="en-US" sz="4400">
                <a:solidFill>
                  <a:schemeClr val="dk1"/>
                </a:solidFill>
                <a:latin typeface="Roboto"/>
                <a:ea typeface="Roboto"/>
                <a:cs typeface="Roboto"/>
                <a:sym typeface="Roboto"/>
              </a:rPr>
              <a:t>Reliable Statistics Collected</a:t>
            </a:r>
            <a:endParaRPr sz="4400">
              <a:solidFill>
                <a:schemeClr val="dk1"/>
              </a:solidFill>
              <a:latin typeface="Roboto"/>
              <a:ea typeface="Roboto"/>
              <a:cs typeface="Roboto"/>
              <a:sym typeface="Roboto"/>
            </a:endParaRPr>
          </a:p>
          <a:p>
            <a:pPr indent="-752504" lvl="0" marL="780426" marR="0" rtl="0" algn="l">
              <a:lnSpc>
                <a:spcPct val="150000"/>
              </a:lnSpc>
              <a:spcBef>
                <a:spcPts val="0"/>
              </a:spcBef>
              <a:spcAft>
                <a:spcPts val="0"/>
              </a:spcAft>
              <a:buClr>
                <a:schemeClr val="dk1"/>
              </a:buClr>
              <a:buSzPts val="4400"/>
              <a:buFont typeface="Roboto"/>
              <a:buChar char="•"/>
            </a:pPr>
            <a:r>
              <a:rPr lang="en-US" sz="4400">
                <a:solidFill>
                  <a:schemeClr val="dk1"/>
                </a:solidFill>
                <a:latin typeface="Roboto"/>
                <a:ea typeface="Roboto"/>
                <a:cs typeface="Roboto"/>
                <a:sym typeface="Roboto"/>
              </a:rPr>
              <a:t>Cardinality Estimation</a:t>
            </a:r>
            <a:endParaRPr sz="4400">
              <a:solidFill>
                <a:schemeClr val="dk1"/>
              </a:solidFill>
              <a:latin typeface="Roboto"/>
              <a:ea typeface="Roboto"/>
              <a:cs typeface="Roboto"/>
              <a:sym typeface="Roboto"/>
            </a:endParaRPr>
          </a:p>
          <a:p>
            <a:pPr indent="-752504" lvl="0" marL="780426" marR="0" rtl="0" algn="l">
              <a:lnSpc>
                <a:spcPct val="150000"/>
              </a:lnSpc>
              <a:spcBef>
                <a:spcPts val="0"/>
              </a:spcBef>
              <a:spcAft>
                <a:spcPts val="0"/>
              </a:spcAft>
              <a:buClr>
                <a:schemeClr val="dk1"/>
              </a:buClr>
              <a:buSzPts val="4400"/>
              <a:buFont typeface="Roboto"/>
              <a:buChar char="•"/>
            </a:pPr>
            <a:r>
              <a:rPr lang="en-US" sz="4400">
                <a:solidFill>
                  <a:schemeClr val="dk1"/>
                </a:solidFill>
                <a:latin typeface="Roboto"/>
                <a:ea typeface="Roboto"/>
                <a:cs typeface="Roboto"/>
                <a:sym typeface="Roboto"/>
              </a:rPr>
              <a:t>Cost-based Optimizations</a:t>
            </a:r>
            <a:endParaRPr sz="4400">
              <a:solidFill>
                <a:schemeClr val="dk1"/>
              </a:solidFill>
              <a:latin typeface="Roboto"/>
              <a:ea typeface="Roboto"/>
              <a:cs typeface="Roboto"/>
              <a:sym typeface="Roboto"/>
            </a:endParaRPr>
          </a:p>
          <a:p>
            <a:pPr indent="-752504" lvl="0" marL="780426" marR="0" rtl="0" algn="l">
              <a:lnSpc>
                <a:spcPct val="150000"/>
              </a:lnSpc>
              <a:spcBef>
                <a:spcPts val="11"/>
              </a:spcBef>
              <a:spcAft>
                <a:spcPts val="0"/>
              </a:spcAft>
              <a:buClr>
                <a:schemeClr val="dk1"/>
              </a:buClr>
              <a:buSzPts val="4400"/>
              <a:buFont typeface="Roboto"/>
              <a:buChar char="•"/>
            </a:pPr>
            <a:r>
              <a:rPr lang="en-US" sz="4400">
                <a:solidFill>
                  <a:schemeClr val="dk1"/>
                </a:solidFill>
                <a:latin typeface="Roboto"/>
                <a:ea typeface="Roboto"/>
                <a:cs typeface="Roboto"/>
                <a:sym typeface="Roboto"/>
              </a:rPr>
              <a:t>Explain Enhancement</a:t>
            </a:r>
            <a:endParaRPr sz="4400">
              <a:solidFill>
                <a:schemeClr val="dk1"/>
              </a:solidFill>
              <a:latin typeface="Roboto"/>
              <a:ea typeface="Roboto"/>
              <a:cs typeface="Roboto"/>
              <a:sym typeface="Roboto"/>
            </a:endParaRPr>
          </a:p>
          <a:p>
            <a:pPr indent="-752504" lvl="0" marL="780426" marR="0" rtl="0" algn="l">
              <a:lnSpc>
                <a:spcPct val="150000"/>
              </a:lnSpc>
              <a:spcBef>
                <a:spcPts val="0"/>
              </a:spcBef>
              <a:spcAft>
                <a:spcPts val="0"/>
              </a:spcAft>
              <a:buClr>
                <a:schemeClr val="dk1"/>
              </a:buClr>
              <a:buSzPts val="4400"/>
              <a:buFont typeface="Roboto"/>
              <a:buChar char="•"/>
            </a:pPr>
            <a:r>
              <a:rPr lang="en-US" sz="4400">
                <a:solidFill>
                  <a:schemeClr val="dk1"/>
                </a:solidFill>
                <a:latin typeface="Roboto"/>
                <a:ea typeface="Roboto"/>
                <a:cs typeface="Roboto"/>
                <a:sym typeface="Roboto"/>
              </a:rPr>
              <a:t>Performance Results</a:t>
            </a:r>
            <a:endParaRPr sz="4400">
              <a:solidFill>
                <a:schemeClr val="dk1"/>
              </a:solidFill>
              <a:latin typeface="Roboto"/>
              <a:ea typeface="Roboto"/>
              <a:cs typeface="Roboto"/>
              <a:sym typeface="Roboto"/>
            </a:endParaRPr>
          </a:p>
          <a:p>
            <a:pPr indent="-752504" lvl="0" marL="780426" marR="0" rtl="0" algn="l">
              <a:lnSpc>
                <a:spcPct val="150000"/>
              </a:lnSpc>
              <a:spcBef>
                <a:spcPts val="0"/>
              </a:spcBef>
              <a:spcAft>
                <a:spcPts val="0"/>
              </a:spcAft>
              <a:buClr>
                <a:schemeClr val="dk1"/>
              </a:buClr>
              <a:buSzPts val="4400"/>
              <a:buFont typeface="Roboto"/>
              <a:buChar char="•"/>
            </a:pPr>
            <a:r>
              <a:rPr lang="en-US" sz="4400">
                <a:solidFill>
                  <a:schemeClr val="dk1"/>
                </a:solidFill>
                <a:latin typeface="Roboto"/>
                <a:ea typeface="Roboto"/>
                <a:cs typeface="Roboto"/>
                <a:sym typeface="Roboto"/>
              </a:rPr>
              <a:t>Future Work</a:t>
            </a:r>
            <a:endParaRPr sz="4400">
              <a:solidFill>
                <a:schemeClr val="dk1"/>
              </a:solidFill>
              <a:latin typeface="Roboto"/>
              <a:ea typeface="Roboto"/>
              <a:cs typeface="Roboto"/>
              <a:sym typeface="Roboto"/>
            </a:endParaRPr>
          </a:p>
          <a:p>
            <a:pPr indent="-752504" lvl="0" marL="780426" marR="0" rtl="0" algn="l">
              <a:lnSpc>
                <a:spcPct val="150000"/>
              </a:lnSpc>
              <a:spcBef>
                <a:spcPts val="0"/>
              </a:spcBef>
              <a:spcAft>
                <a:spcPts val="0"/>
              </a:spcAft>
              <a:buClr>
                <a:schemeClr val="dk1"/>
              </a:buClr>
              <a:buSzPts val="4400"/>
              <a:buFont typeface="Roboto"/>
              <a:buChar char="•"/>
            </a:pPr>
            <a:r>
              <a:rPr lang="en-US" sz="4400">
                <a:solidFill>
                  <a:schemeClr val="dk1"/>
                </a:solidFill>
                <a:latin typeface="Roboto"/>
                <a:ea typeface="Roboto"/>
                <a:cs typeface="Roboto"/>
                <a:sym typeface="Roboto"/>
              </a:rPr>
              <a:t>Q &amp; A</a:t>
            </a:r>
            <a:endParaRPr sz="4400">
              <a:solidFill>
                <a:schemeClr val="dk1"/>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72"/>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Catalyst Architecture</a:t>
            </a:r>
            <a:endParaRPr/>
          </a:p>
        </p:txBody>
      </p:sp>
      <p:sp>
        <p:nvSpPr>
          <p:cNvPr id="1066" name="Google Shape;1066;p72"/>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grpSp>
        <p:nvGrpSpPr>
          <p:cNvPr id="1067" name="Google Shape;1067;p72"/>
          <p:cNvGrpSpPr/>
          <p:nvPr/>
        </p:nvGrpSpPr>
        <p:grpSpPr>
          <a:xfrm>
            <a:off x="1168449" y="3208766"/>
            <a:ext cx="17381670" cy="4084368"/>
            <a:chOff x="598868" y="1908048"/>
            <a:chExt cx="7905750" cy="1857704"/>
          </a:xfrm>
        </p:grpSpPr>
        <p:pic>
          <p:nvPicPr>
            <p:cNvPr id="1068" name="Google Shape;1068;p72"/>
            <p:cNvPicPr preferRelativeResize="0"/>
            <p:nvPr/>
          </p:nvPicPr>
          <p:blipFill rotWithShape="1">
            <a:blip r:embed="rId3">
              <a:alphaModFix/>
            </a:blip>
            <a:srcRect b="0" l="0" r="0" t="0"/>
            <a:stretch/>
          </p:blipFill>
          <p:spPr>
            <a:xfrm>
              <a:off x="598868" y="2140153"/>
              <a:ext cx="7905750" cy="1625599"/>
            </a:xfrm>
            <a:prstGeom prst="rect">
              <a:avLst/>
            </a:prstGeom>
            <a:noFill/>
            <a:ln>
              <a:noFill/>
            </a:ln>
          </p:spPr>
        </p:pic>
        <p:pic>
          <p:nvPicPr>
            <p:cNvPr id="1069" name="Google Shape;1069;p72"/>
            <p:cNvPicPr preferRelativeResize="0"/>
            <p:nvPr/>
          </p:nvPicPr>
          <p:blipFill rotWithShape="1">
            <a:blip r:embed="rId4">
              <a:alphaModFix/>
            </a:blip>
            <a:srcRect b="0" l="0" r="0" t="0"/>
            <a:stretch/>
          </p:blipFill>
          <p:spPr>
            <a:xfrm>
              <a:off x="3764279" y="1908048"/>
              <a:ext cx="187451" cy="205740"/>
            </a:xfrm>
            <a:prstGeom prst="rect">
              <a:avLst/>
            </a:prstGeom>
            <a:noFill/>
            <a:ln>
              <a:noFill/>
            </a:ln>
          </p:spPr>
        </p:pic>
        <p:pic>
          <p:nvPicPr>
            <p:cNvPr id="1070" name="Google Shape;1070;p72"/>
            <p:cNvPicPr preferRelativeResize="0"/>
            <p:nvPr/>
          </p:nvPicPr>
          <p:blipFill rotWithShape="1">
            <a:blip r:embed="rId5">
              <a:alphaModFix/>
            </a:blip>
            <a:srcRect b="0" l="0" r="0" t="0"/>
            <a:stretch/>
          </p:blipFill>
          <p:spPr>
            <a:xfrm>
              <a:off x="3800348" y="1922653"/>
              <a:ext cx="116204" cy="136779"/>
            </a:xfrm>
            <a:prstGeom prst="rect">
              <a:avLst/>
            </a:prstGeom>
            <a:noFill/>
            <a:ln>
              <a:noFill/>
            </a:ln>
          </p:spPr>
        </p:pic>
        <p:pic>
          <p:nvPicPr>
            <p:cNvPr id="1071" name="Google Shape;1071;p72"/>
            <p:cNvPicPr preferRelativeResize="0"/>
            <p:nvPr/>
          </p:nvPicPr>
          <p:blipFill rotWithShape="1">
            <a:blip r:embed="rId6">
              <a:alphaModFix/>
            </a:blip>
            <a:srcRect b="0" l="0" r="0" t="0"/>
            <a:stretch/>
          </p:blipFill>
          <p:spPr>
            <a:xfrm>
              <a:off x="3795585" y="1917890"/>
              <a:ext cx="125729" cy="146304"/>
            </a:xfrm>
            <a:prstGeom prst="rect">
              <a:avLst/>
            </a:prstGeom>
            <a:noFill/>
            <a:ln>
              <a:noFill/>
            </a:ln>
          </p:spPr>
        </p:pic>
      </p:grpSp>
      <p:sp>
        <p:nvSpPr>
          <p:cNvPr id="1072" name="Google Shape;1072;p72"/>
          <p:cNvSpPr txBox="1"/>
          <p:nvPr/>
        </p:nvSpPr>
        <p:spPr>
          <a:xfrm>
            <a:off x="1330923" y="9312275"/>
            <a:ext cx="18516600" cy="580783"/>
          </a:xfrm>
          <a:prstGeom prst="rect">
            <a:avLst/>
          </a:prstGeom>
          <a:noFill/>
          <a:ln>
            <a:noFill/>
          </a:ln>
        </p:spPr>
        <p:txBody>
          <a:bodyPr anchorCtr="0" anchor="t" bIns="0" lIns="0" spcFirstLastPara="1" rIns="0" wrap="square" tIns="26525">
            <a:spAutoFit/>
          </a:bodyPr>
          <a:lstStyle/>
          <a:p>
            <a:pPr indent="0" lvl="0" marL="27922" marR="0" rtl="0" algn="l">
              <a:spcBef>
                <a:spcPts val="0"/>
              </a:spcBef>
              <a:spcAft>
                <a:spcPts val="0"/>
              </a:spcAft>
              <a:buNone/>
            </a:pPr>
            <a:r>
              <a:rPr lang="en-US" sz="3600">
                <a:solidFill>
                  <a:schemeClr val="dk1"/>
                </a:solidFill>
                <a:latin typeface="Roboto"/>
                <a:ea typeface="Roboto"/>
                <a:cs typeface="Roboto"/>
                <a:sym typeface="Roboto"/>
              </a:rPr>
              <a:t>Reference:</a:t>
            </a:r>
            <a:r>
              <a:rPr lang="en-US" sz="3600" u="sng">
                <a:solidFill>
                  <a:srgbClr val="1F80CC"/>
                </a:solidFill>
                <a:latin typeface="Roboto"/>
                <a:ea typeface="Roboto"/>
                <a:cs typeface="Roboto"/>
                <a:sym typeface="Roboto"/>
                <a:hlinkClick r:id="rId7">
                  <a:extLst>
                    <a:ext uri="{A12FA001-AC4F-418D-AE19-62706E023703}">
                      <ahyp:hlinkClr val="tx"/>
                    </a:ext>
                  </a:extLst>
                </a:hlinkClick>
              </a:rPr>
              <a:t>Deep</a:t>
            </a:r>
            <a:r>
              <a:rPr lang="en-US" sz="3600" u="sng">
                <a:solidFill>
                  <a:srgbClr val="1F80CC"/>
                </a:solidFill>
                <a:latin typeface="Roboto"/>
                <a:ea typeface="Roboto"/>
                <a:cs typeface="Roboto"/>
                <a:sym typeface="Roboto"/>
              </a:rPr>
              <a:t> </a:t>
            </a:r>
            <a:r>
              <a:rPr lang="en-US" sz="3600" u="sng">
                <a:solidFill>
                  <a:srgbClr val="1F80CC"/>
                </a:solidFill>
                <a:latin typeface="Roboto"/>
                <a:ea typeface="Roboto"/>
                <a:cs typeface="Roboto"/>
                <a:sym typeface="Roboto"/>
                <a:hlinkClick r:id="rId8">
                  <a:extLst>
                    <a:ext uri="{A12FA001-AC4F-418D-AE19-62706E023703}">
                      <ahyp:hlinkClr val="tx"/>
                    </a:ext>
                  </a:extLst>
                </a:hlinkClick>
              </a:rPr>
              <a:t>Dive into Spark SQL’s Catalyst Optimizer</a:t>
            </a:r>
            <a:r>
              <a:rPr lang="en-US" sz="3600">
                <a:solidFill>
                  <a:schemeClr val="dk1"/>
                </a:solidFill>
                <a:latin typeface="Roboto"/>
                <a:ea typeface="Roboto"/>
                <a:cs typeface="Roboto"/>
                <a:sym typeface="Roboto"/>
              </a:rPr>
              <a:t>, a databricks engineering blog</a:t>
            </a:r>
            <a:endParaRPr sz="3600">
              <a:solidFill>
                <a:schemeClr val="dk1"/>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73"/>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Rule-based Optimizer in Spark SQL</a:t>
            </a:r>
            <a:endParaRPr/>
          </a:p>
        </p:txBody>
      </p:sp>
      <p:sp>
        <p:nvSpPr>
          <p:cNvPr id="1078" name="Google Shape;1078;p73"/>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079" name="Google Shape;1079;p73"/>
          <p:cNvSpPr txBox="1"/>
          <p:nvPr/>
        </p:nvSpPr>
        <p:spPr>
          <a:xfrm>
            <a:off x="1178324" y="2220941"/>
            <a:ext cx="17482190" cy="5543308"/>
          </a:xfrm>
          <a:prstGeom prst="rect">
            <a:avLst/>
          </a:prstGeom>
          <a:noFill/>
          <a:ln>
            <a:noFill/>
          </a:ln>
        </p:spPr>
        <p:txBody>
          <a:bodyPr anchorCtr="0" anchor="t" bIns="0" lIns="0" spcFirstLastPara="1" rIns="0" wrap="square" tIns="107500">
            <a:spAutoFit/>
          </a:bodyPr>
          <a:lstStyle/>
          <a:p>
            <a:pPr indent="-752504" lvl="0" marL="780426" marR="0" rtl="0" algn="l">
              <a:lnSpc>
                <a:spcPct val="150000"/>
              </a:lnSpc>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Most of Spark SQL optimizer’s rules are heuristics rules.</a:t>
            </a:r>
            <a:endParaRPr sz="3600">
              <a:solidFill>
                <a:schemeClr val="dk1"/>
              </a:solidFill>
              <a:latin typeface="Arial"/>
              <a:ea typeface="Arial"/>
              <a:cs typeface="Arial"/>
              <a:sym typeface="Arial"/>
            </a:endParaRPr>
          </a:p>
          <a:p>
            <a:pPr indent="0" lvl="0" marL="1033122" marR="0" rtl="0" algn="l">
              <a:lnSpc>
                <a:spcPct val="150000"/>
              </a:lnSpc>
              <a:spcBef>
                <a:spcPts val="539"/>
              </a:spcBef>
              <a:spcAft>
                <a:spcPts val="0"/>
              </a:spcAft>
              <a:buNone/>
            </a:pPr>
            <a:r>
              <a:rPr lang="en-US" sz="3600">
                <a:solidFill>
                  <a:schemeClr val="dk1"/>
                </a:solidFill>
                <a:latin typeface="Arial"/>
                <a:ea typeface="Arial"/>
                <a:cs typeface="Arial"/>
                <a:sym typeface="Arial"/>
              </a:rPr>
              <a:t>–	PushDownPredicate, ColumnPruning, ConstantFolding,….</a:t>
            </a:r>
            <a:endParaRPr sz="3600">
              <a:solidFill>
                <a:schemeClr val="dk1"/>
              </a:solidFill>
              <a:latin typeface="Arial"/>
              <a:ea typeface="Arial"/>
              <a:cs typeface="Arial"/>
              <a:sym typeface="Arial"/>
            </a:endParaRPr>
          </a:p>
          <a:p>
            <a:pPr indent="-752504" lvl="0" marL="780426" marR="0" rtl="0" algn="l">
              <a:lnSpc>
                <a:spcPct val="150000"/>
              </a:lnSpc>
              <a:spcBef>
                <a:spcPts val="627"/>
              </a:spcBef>
              <a:spcAft>
                <a:spcPts val="0"/>
              </a:spcAft>
              <a:buClr>
                <a:schemeClr val="dk1"/>
              </a:buClr>
              <a:buSzPts val="3600"/>
              <a:buFont typeface="Arial"/>
              <a:buChar char="•"/>
            </a:pPr>
            <a:r>
              <a:rPr lang="en-US" sz="3600">
                <a:solidFill>
                  <a:schemeClr val="dk1"/>
                </a:solidFill>
                <a:latin typeface="Arial"/>
                <a:ea typeface="Arial"/>
                <a:cs typeface="Arial"/>
                <a:sym typeface="Arial"/>
              </a:rPr>
              <a:t>Does NOT consider the cost of each operator</a:t>
            </a:r>
            <a:endParaRPr sz="3600">
              <a:solidFill>
                <a:schemeClr val="dk1"/>
              </a:solidFill>
              <a:latin typeface="Arial"/>
              <a:ea typeface="Arial"/>
              <a:cs typeface="Arial"/>
              <a:sym typeface="Arial"/>
            </a:endParaRPr>
          </a:p>
          <a:p>
            <a:pPr indent="-753900" lvl="0" marL="781822" marR="1235558" rtl="0" algn="l">
              <a:lnSpc>
                <a:spcPct val="150000"/>
              </a:lnSpc>
              <a:spcBef>
                <a:spcPts val="1341"/>
              </a:spcBef>
              <a:spcAft>
                <a:spcPts val="0"/>
              </a:spcAft>
              <a:buClr>
                <a:schemeClr val="dk1"/>
              </a:buClr>
              <a:buSzPts val="3600"/>
              <a:buFont typeface="Arial"/>
              <a:buChar char="•"/>
            </a:pPr>
            <a:r>
              <a:rPr lang="en-US" sz="3600">
                <a:solidFill>
                  <a:schemeClr val="dk1"/>
                </a:solidFill>
                <a:latin typeface="Arial"/>
                <a:ea typeface="Arial"/>
                <a:cs typeface="Arial"/>
                <a:sym typeface="Arial"/>
              </a:rPr>
              <a:t>Does NOT consider filter factor when estimating join relation size</a:t>
            </a:r>
            <a:endParaRPr sz="3600">
              <a:solidFill>
                <a:schemeClr val="dk1"/>
              </a:solidFill>
              <a:latin typeface="Arial"/>
              <a:ea typeface="Arial"/>
              <a:cs typeface="Arial"/>
              <a:sym typeface="Arial"/>
            </a:endParaRPr>
          </a:p>
          <a:p>
            <a:pPr indent="-752504" lvl="0" marL="780426" marR="0" rtl="0" algn="l">
              <a:lnSpc>
                <a:spcPct val="150000"/>
              </a:lnSpc>
              <a:spcBef>
                <a:spcPts val="528"/>
              </a:spcBef>
              <a:spcAft>
                <a:spcPts val="0"/>
              </a:spcAft>
              <a:buClr>
                <a:schemeClr val="dk1"/>
              </a:buClr>
              <a:buSzPts val="3600"/>
              <a:buFont typeface="Arial"/>
              <a:buChar char="•"/>
            </a:pPr>
            <a:r>
              <a:rPr lang="en-US" sz="3600">
                <a:solidFill>
                  <a:schemeClr val="dk1"/>
                </a:solidFill>
                <a:latin typeface="Arial"/>
                <a:ea typeface="Arial"/>
                <a:cs typeface="Arial"/>
                <a:sym typeface="Arial"/>
              </a:rPr>
              <a:t>Join order is decided by its position in the SQL queries</a:t>
            </a:r>
            <a:endParaRPr sz="3600">
              <a:solidFill>
                <a:schemeClr val="dk1"/>
              </a:solidFill>
              <a:latin typeface="Arial"/>
              <a:ea typeface="Arial"/>
              <a:cs typeface="Arial"/>
              <a:sym typeface="Arial"/>
            </a:endParaRPr>
          </a:p>
          <a:p>
            <a:pPr indent="-753900" lvl="0" marL="781822" marR="178702" rtl="0" algn="l">
              <a:lnSpc>
                <a:spcPct val="150000"/>
              </a:lnSpc>
              <a:spcBef>
                <a:spcPts val="1363"/>
              </a:spcBef>
              <a:spcAft>
                <a:spcPts val="0"/>
              </a:spcAft>
              <a:buClr>
                <a:schemeClr val="dk1"/>
              </a:buClr>
              <a:buSzPts val="3600"/>
              <a:buFont typeface="Arial"/>
              <a:buChar char="•"/>
            </a:pPr>
            <a:r>
              <a:rPr lang="en-US" sz="3600">
                <a:solidFill>
                  <a:schemeClr val="dk1"/>
                </a:solidFill>
                <a:latin typeface="Arial"/>
                <a:ea typeface="Arial"/>
                <a:cs typeface="Arial"/>
                <a:sym typeface="Arial"/>
              </a:rPr>
              <a:t>Join algorithm selection is decided by some very simple system assumptions</a:t>
            </a:r>
            <a:endParaRPr sz="3600">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74"/>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Statistics Collected</a:t>
            </a:r>
            <a:endParaRPr/>
          </a:p>
        </p:txBody>
      </p:sp>
      <p:sp>
        <p:nvSpPr>
          <p:cNvPr id="1085" name="Google Shape;1085;p74"/>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086" name="Google Shape;1086;p74"/>
          <p:cNvSpPr txBox="1"/>
          <p:nvPr/>
        </p:nvSpPr>
        <p:spPr>
          <a:xfrm>
            <a:off x="1178324" y="2073275"/>
            <a:ext cx="15623955" cy="7297372"/>
          </a:xfrm>
          <a:prstGeom prst="rect">
            <a:avLst/>
          </a:prstGeom>
          <a:noFill/>
          <a:ln>
            <a:noFill/>
          </a:ln>
        </p:spPr>
        <p:txBody>
          <a:bodyPr anchorCtr="0" anchor="t" bIns="0" lIns="0" spcFirstLastPara="1" rIns="0" wrap="square" tIns="216375">
            <a:spAutoFit/>
          </a:bodyPr>
          <a:lstStyle/>
          <a:p>
            <a:pPr indent="-752504" lvl="0" marL="780426" marR="0" rtl="0" algn="l">
              <a:lnSpc>
                <a:spcPct val="150000"/>
              </a:lnSpc>
              <a:spcBef>
                <a:spcPts val="0"/>
              </a:spcBef>
              <a:spcAft>
                <a:spcPts val="0"/>
              </a:spcAft>
              <a:buClr>
                <a:schemeClr val="dk1"/>
              </a:buClr>
              <a:buSzPts val="4000"/>
              <a:buFont typeface="Roboto"/>
              <a:buChar char="•"/>
            </a:pPr>
            <a:r>
              <a:rPr lang="en-US" sz="4000">
                <a:solidFill>
                  <a:schemeClr val="dk1"/>
                </a:solidFill>
                <a:latin typeface="Roboto"/>
                <a:ea typeface="Roboto"/>
                <a:cs typeface="Roboto"/>
                <a:sym typeface="Roboto"/>
              </a:rPr>
              <a:t>Collect Table Statistics information</a:t>
            </a:r>
            <a:endParaRPr sz="4000">
              <a:solidFill>
                <a:schemeClr val="dk1"/>
              </a:solidFill>
              <a:latin typeface="Roboto"/>
              <a:ea typeface="Roboto"/>
              <a:cs typeface="Roboto"/>
              <a:sym typeface="Roboto"/>
            </a:endParaRPr>
          </a:p>
          <a:p>
            <a:pPr indent="-752504" lvl="0" marL="780426" marR="0" rtl="0" algn="l">
              <a:lnSpc>
                <a:spcPct val="150000"/>
              </a:lnSpc>
              <a:spcBef>
                <a:spcPts val="1473"/>
              </a:spcBef>
              <a:spcAft>
                <a:spcPts val="0"/>
              </a:spcAft>
              <a:buClr>
                <a:schemeClr val="dk1"/>
              </a:buClr>
              <a:buSzPts val="4000"/>
              <a:buFont typeface="Roboto"/>
              <a:buChar char="•"/>
            </a:pPr>
            <a:r>
              <a:rPr lang="en-US" sz="4000">
                <a:solidFill>
                  <a:schemeClr val="dk1"/>
                </a:solidFill>
                <a:latin typeface="Roboto"/>
                <a:ea typeface="Roboto"/>
                <a:cs typeface="Roboto"/>
                <a:sym typeface="Roboto"/>
              </a:rPr>
              <a:t>Collect Column Statistics information</a:t>
            </a:r>
            <a:endParaRPr sz="4000">
              <a:solidFill>
                <a:schemeClr val="dk1"/>
              </a:solidFill>
              <a:latin typeface="Roboto"/>
              <a:ea typeface="Roboto"/>
              <a:cs typeface="Roboto"/>
              <a:sym typeface="Roboto"/>
            </a:endParaRPr>
          </a:p>
          <a:p>
            <a:pPr indent="-752504" lvl="0" marL="780426" marR="0" rtl="0" algn="l">
              <a:lnSpc>
                <a:spcPct val="150000"/>
              </a:lnSpc>
              <a:spcBef>
                <a:spcPts val="1484"/>
              </a:spcBef>
              <a:spcAft>
                <a:spcPts val="0"/>
              </a:spcAft>
              <a:buClr>
                <a:schemeClr val="dk1"/>
              </a:buClr>
              <a:buSzPts val="4000"/>
              <a:buFont typeface="Roboto"/>
              <a:buChar char="•"/>
            </a:pPr>
            <a:r>
              <a:rPr lang="en-US" sz="4000">
                <a:solidFill>
                  <a:schemeClr val="dk1"/>
                </a:solidFill>
                <a:latin typeface="Roboto"/>
                <a:ea typeface="Roboto"/>
                <a:cs typeface="Roboto"/>
                <a:sym typeface="Roboto"/>
              </a:rPr>
              <a:t>Goal:</a:t>
            </a:r>
            <a:endParaRPr sz="4000">
              <a:solidFill>
                <a:schemeClr val="dk1"/>
              </a:solidFill>
              <a:latin typeface="Roboto"/>
              <a:ea typeface="Roboto"/>
              <a:cs typeface="Roboto"/>
              <a:sym typeface="Roboto"/>
            </a:endParaRPr>
          </a:p>
          <a:p>
            <a:pPr indent="-628250" lvl="1" marL="1659976" marR="11169" rtl="0" algn="l">
              <a:lnSpc>
                <a:spcPct val="150000"/>
              </a:lnSpc>
              <a:spcBef>
                <a:spcPts val="1308"/>
              </a:spcBef>
              <a:spcAft>
                <a:spcPts val="0"/>
              </a:spcAft>
              <a:buClr>
                <a:schemeClr val="dk1"/>
              </a:buClr>
              <a:buSzPts val="4000"/>
              <a:buFont typeface="Roboto"/>
              <a:buChar char="–"/>
            </a:pPr>
            <a:r>
              <a:rPr b="0" i="0" lang="en-US" sz="4000" u="none" cap="none" strike="noStrike">
                <a:solidFill>
                  <a:schemeClr val="dk1"/>
                </a:solidFill>
                <a:latin typeface="Roboto"/>
                <a:ea typeface="Roboto"/>
                <a:cs typeface="Roboto"/>
                <a:sym typeface="Roboto"/>
              </a:rPr>
              <a:t>Calculate the cost for each operator in terms of 	number of output rows, size of output, etc.</a:t>
            </a:r>
            <a:endParaRPr b="0" i="0" sz="4000" u="none" cap="none" strike="noStrike">
              <a:solidFill>
                <a:schemeClr val="dk1"/>
              </a:solidFill>
              <a:latin typeface="Roboto"/>
              <a:ea typeface="Roboto"/>
              <a:cs typeface="Roboto"/>
              <a:sym typeface="Roboto"/>
            </a:endParaRPr>
          </a:p>
          <a:p>
            <a:pPr indent="-628250" lvl="1" marL="1659976" marR="89351" rtl="0" algn="l">
              <a:lnSpc>
                <a:spcPct val="150000"/>
              </a:lnSpc>
              <a:spcBef>
                <a:spcPts val="1264"/>
              </a:spcBef>
              <a:spcAft>
                <a:spcPts val="0"/>
              </a:spcAft>
              <a:buClr>
                <a:schemeClr val="dk1"/>
              </a:buClr>
              <a:buSzPts val="4000"/>
              <a:buFont typeface="Roboto"/>
              <a:buChar char="–"/>
            </a:pPr>
            <a:r>
              <a:rPr b="0" i="0" lang="en-US" sz="4000" u="none" cap="none" strike="noStrike">
                <a:solidFill>
                  <a:schemeClr val="dk1"/>
                </a:solidFill>
                <a:latin typeface="Roboto"/>
                <a:ea typeface="Roboto"/>
                <a:cs typeface="Roboto"/>
                <a:sym typeface="Roboto"/>
              </a:rPr>
              <a:t>Based on the cost calculation, adjust the query 	execution plan</a:t>
            </a:r>
            <a:endParaRPr b="0" i="0" sz="4000" u="none" cap="none" strike="noStrike">
              <a:solidFill>
                <a:schemeClr val="dk1"/>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75"/>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Table Statistics Collected</a:t>
            </a:r>
            <a:endParaRPr/>
          </a:p>
        </p:txBody>
      </p:sp>
      <p:sp>
        <p:nvSpPr>
          <p:cNvPr id="1092" name="Google Shape;1092;p75"/>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093" name="Google Shape;1093;p75"/>
          <p:cNvSpPr txBox="1"/>
          <p:nvPr/>
        </p:nvSpPr>
        <p:spPr>
          <a:xfrm>
            <a:off x="1178323" y="2301875"/>
            <a:ext cx="16292698" cy="6865621"/>
          </a:xfrm>
          <a:prstGeom prst="rect">
            <a:avLst/>
          </a:prstGeom>
          <a:noFill/>
          <a:ln>
            <a:noFill/>
          </a:ln>
        </p:spPr>
        <p:txBody>
          <a:bodyPr anchorCtr="0" anchor="t" bIns="0" lIns="0" spcFirstLastPara="1" rIns="0" wrap="square" tIns="164725">
            <a:spAutoFit/>
          </a:bodyPr>
          <a:lstStyle/>
          <a:p>
            <a:pPr indent="-752504" lvl="0" marL="780426" marR="0" rtl="0" algn="l">
              <a:lnSpc>
                <a:spcPct val="150000"/>
              </a:lnSpc>
              <a:spcBef>
                <a:spcPts val="0"/>
              </a:spcBef>
              <a:spcAft>
                <a:spcPts val="0"/>
              </a:spcAft>
              <a:buClr>
                <a:schemeClr val="dk1"/>
              </a:buClr>
              <a:buSzPts val="4400"/>
              <a:buFont typeface="Roboto"/>
              <a:buChar char="•"/>
            </a:pPr>
            <a:r>
              <a:rPr lang="en-US" sz="4400">
                <a:solidFill>
                  <a:schemeClr val="dk1"/>
                </a:solidFill>
                <a:latin typeface="Roboto"/>
                <a:ea typeface="Roboto"/>
                <a:cs typeface="Roboto"/>
                <a:sym typeface="Roboto"/>
              </a:rPr>
              <a:t>Command to collect statistics of a table.</a:t>
            </a:r>
            <a:endParaRPr sz="4400">
              <a:solidFill>
                <a:schemeClr val="dk1"/>
              </a:solidFill>
              <a:latin typeface="Roboto"/>
              <a:ea typeface="Roboto"/>
              <a:cs typeface="Roboto"/>
              <a:sym typeface="Roboto"/>
            </a:endParaRPr>
          </a:p>
          <a:p>
            <a:pPr indent="-628250" lvl="1" marL="1659976" marR="611497" rtl="0" algn="l">
              <a:lnSpc>
                <a:spcPct val="150000"/>
              </a:lnSpc>
              <a:spcBef>
                <a:spcPts val="1242"/>
              </a:spcBef>
              <a:spcAft>
                <a:spcPts val="0"/>
              </a:spcAft>
              <a:buClr>
                <a:schemeClr val="dk1"/>
              </a:buClr>
              <a:buSzPts val="4400"/>
              <a:buFont typeface="Roboto"/>
              <a:buChar char="–"/>
            </a:pPr>
            <a:r>
              <a:rPr b="0" i="0" lang="en-US" sz="4400" u="none" cap="none" strike="noStrike">
                <a:solidFill>
                  <a:schemeClr val="dk1"/>
                </a:solidFill>
                <a:latin typeface="Roboto"/>
                <a:ea typeface="Roboto"/>
                <a:cs typeface="Roboto"/>
                <a:sym typeface="Roboto"/>
              </a:rPr>
              <a:t>Ex: ANALYZE TABLE table-name COMPUTE 	STATISTICS</a:t>
            </a:r>
            <a:endParaRPr b="0" i="0" sz="4400" u="none" cap="none" strike="noStrike">
              <a:solidFill>
                <a:schemeClr val="dk1"/>
              </a:solidFill>
              <a:latin typeface="Roboto"/>
              <a:ea typeface="Roboto"/>
              <a:cs typeface="Roboto"/>
              <a:sym typeface="Roboto"/>
            </a:endParaRPr>
          </a:p>
          <a:p>
            <a:pPr indent="-753900" lvl="0" marL="781822" marR="11169" rtl="0" algn="l">
              <a:lnSpc>
                <a:spcPct val="150000"/>
              </a:lnSpc>
              <a:spcBef>
                <a:spcPts val="1770"/>
              </a:spcBef>
              <a:spcAft>
                <a:spcPts val="0"/>
              </a:spcAft>
              <a:buClr>
                <a:schemeClr val="dk1"/>
              </a:buClr>
              <a:buSzPts val="4400"/>
              <a:buFont typeface="Roboto"/>
              <a:buChar char="•"/>
            </a:pPr>
            <a:r>
              <a:rPr lang="en-US" sz="4400">
                <a:solidFill>
                  <a:schemeClr val="dk1"/>
                </a:solidFill>
                <a:latin typeface="Roboto"/>
                <a:ea typeface="Roboto"/>
                <a:cs typeface="Roboto"/>
                <a:sym typeface="Roboto"/>
              </a:rPr>
              <a:t>It collects table level statistics and saves into metastore.</a:t>
            </a:r>
            <a:endParaRPr sz="4400">
              <a:solidFill>
                <a:schemeClr val="dk1"/>
              </a:solidFill>
              <a:latin typeface="Roboto"/>
              <a:ea typeface="Roboto"/>
              <a:cs typeface="Roboto"/>
              <a:sym typeface="Roboto"/>
            </a:endParaRPr>
          </a:p>
          <a:p>
            <a:pPr indent="-628250" lvl="1" marL="1661372" marR="0" rtl="0" algn="l">
              <a:lnSpc>
                <a:spcPct val="150000"/>
              </a:lnSpc>
              <a:spcBef>
                <a:spcPts val="1308"/>
              </a:spcBef>
              <a:spcAft>
                <a:spcPts val="0"/>
              </a:spcAft>
              <a:buClr>
                <a:schemeClr val="dk1"/>
              </a:buClr>
              <a:buSzPts val="4400"/>
              <a:buFont typeface="Roboto"/>
              <a:buChar char="–"/>
            </a:pPr>
            <a:r>
              <a:rPr b="0" i="0" lang="en-US" sz="4400" u="none" cap="none" strike="noStrike">
                <a:solidFill>
                  <a:schemeClr val="dk1"/>
                </a:solidFill>
                <a:latin typeface="Roboto"/>
                <a:ea typeface="Roboto"/>
                <a:cs typeface="Roboto"/>
                <a:sym typeface="Roboto"/>
              </a:rPr>
              <a:t>Number of rows</a:t>
            </a:r>
            <a:endParaRPr b="0" i="0" sz="4400" u="none" cap="none" strike="noStrike">
              <a:solidFill>
                <a:schemeClr val="dk1"/>
              </a:solidFill>
              <a:latin typeface="Roboto"/>
              <a:ea typeface="Roboto"/>
              <a:cs typeface="Roboto"/>
              <a:sym typeface="Roboto"/>
            </a:endParaRPr>
          </a:p>
          <a:p>
            <a:pPr indent="-628250" lvl="1" marL="1661372" marR="0" rtl="0" algn="l">
              <a:lnSpc>
                <a:spcPct val="150000"/>
              </a:lnSpc>
              <a:spcBef>
                <a:spcPts val="1264"/>
              </a:spcBef>
              <a:spcAft>
                <a:spcPts val="0"/>
              </a:spcAft>
              <a:buClr>
                <a:schemeClr val="dk1"/>
              </a:buClr>
              <a:buSzPts val="4400"/>
              <a:buFont typeface="Roboto"/>
              <a:buChar char="–"/>
            </a:pPr>
            <a:r>
              <a:rPr b="0" i="0" lang="en-US" sz="4400" u="none" cap="none" strike="noStrike">
                <a:solidFill>
                  <a:schemeClr val="dk1"/>
                </a:solidFill>
                <a:latin typeface="Roboto"/>
                <a:ea typeface="Roboto"/>
                <a:cs typeface="Roboto"/>
                <a:sym typeface="Roboto"/>
              </a:rPr>
              <a:t>Table size in bytes</a:t>
            </a:r>
            <a:endParaRPr b="0" i="0" sz="4400" u="none" cap="none" strike="noStrike">
              <a:solidFill>
                <a:schemeClr val="dk1"/>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76"/>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Column Statistics Collected</a:t>
            </a:r>
            <a:endParaRPr/>
          </a:p>
        </p:txBody>
      </p:sp>
      <p:sp>
        <p:nvSpPr>
          <p:cNvPr id="1099" name="Google Shape;1099;p76"/>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grpSp>
        <p:nvGrpSpPr>
          <p:cNvPr id="1100" name="Google Shape;1100;p76"/>
          <p:cNvGrpSpPr/>
          <p:nvPr/>
        </p:nvGrpSpPr>
        <p:grpSpPr>
          <a:xfrm>
            <a:off x="10465022" y="5994489"/>
            <a:ext cx="7311470" cy="4498292"/>
            <a:chOff x="4759833" y="2726308"/>
            <a:chExt cx="3325495" cy="2045970"/>
          </a:xfrm>
        </p:grpSpPr>
        <p:sp>
          <p:nvSpPr>
            <p:cNvPr id="1101" name="Google Shape;1101;p76"/>
            <p:cNvSpPr/>
            <p:nvPr/>
          </p:nvSpPr>
          <p:spPr>
            <a:xfrm>
              <a:off x="4759833" y="2726308"/>
              <a:ext cx="3325495" cy="2045970"/>
            </a:xfrm>
            <a:custGeom>
              <a:rect b="b" l="l" r="r" t="t"/>
              <a:pathLst>
                <a:path extrusionOk="0" h="2045970" w="3325495">
                  <a:moveTo>
                    <a:pt x="2983991" y="0"/>
                  </a:moveTo>
                  <a:lnTo>
                    <a:pt x="340867" y="0"/>
                  </a:lnTo>
                  <a:lnTo>
                    <a:pt x="294623" y="3112"/>
                  </a:lnTo>
                  <a:lnTo>
                    <a:pt x="250266" y="12179"/>
                  </a:lnTo>
                  <a:lnTo>
                    <a:pt x="208204" y="26793"/>
                  </a:lnTo>
                  <a:lnTo>
                    <a:pt x="168844" y="46547"/>
                  </a:lnTo>
                  <a:lnTo>
                    <a:pt x="132591" y="71036"/>
                  </a:lnTo>
                  <a:lnTo>
                    <a:pt x="99853" y="99853"/>
                  </a:lnTo>
                  <a:lnTo>
                    <a:pt x="71036" y="132591"/>
                  </a:lnTo>
                  <a:lnTo>
                    <a:pt x="46547" y="168844"/>
                  </a:lnTo>
                  <a:lnTo>
                    <a:pt x="26793" y="208204"/>
                  </a:lnTo>
                  <a:lnTo>
                    <a:pt x="12179" y="250266"/>
                  </a:lnTo>
                  <a:lnTo>
                    <a:pt x="3112" y="294623"/>
                  </a:lnTo>
                  <a:lnTo>
                    <a:pt x="0" y="340868"/>
                  </a:lnTo>
                  <a:lnTo>
                    <a:pt x="0" y="1704708"/>
                  </a:lnTo>
                  <a:lnTo>
                    <a:pt x="3112" y="1750973"/>
                  </a:lnTo>
                  <a:lnTo>
                    <a:pt x="12179" y="1795347"/>
                  </a:lnTo>
                  <a:lnTo>
                    <a:pt x="26793" y="1837423"/>
                  </a:lnTo>
                  <a:lnTo>
                    <a:pt x="46547" y="1876794"/>
                  </a:lnTo>
                  <a:lnTo>
                    <a:pt x="71036" y="1913055"/>
                  </a:lnTo>
                  <a:lnTo>
                    <a:pt x="99853" y="1945800"/>
                  </a:lnTo>
                  <a:lnTo>
                    <a:pt x="132591" y="1974621"/>
                  </a:lnTo>
                  <a:lnTo>
                    <a:pt x="168844" y="1999114"/>
                  </a:lnTo>
                  <a:lnTo>
                    <a:pt x="208204" y="2018870"/>
                  </a:lnTo>
                  <a:lnTo>
                    <a:pt x="250266" y="2033485"/>
                  </a:lnTo>
                  <a:lnTo>
                    <a:pt x="294623" y="2042552"/>
                  </a:lnTo>
                  <a:lnTo>
                    <a:pt x="340867" y="2045665"/>
                  </a:lnTo>
                  <a:lnTo>
                    <a:pt x="2983991" y="2045665"/>
                  </a:lnTo>
                  <a:lnTo>
                    <a:pt x="3030266" y="2042552"/>
                  </a:lnTo>
                  <a:lnTo>
                    <a:pt x="3074647" y="2033485"/>
                  </a:lnTo>
                  <a:lnTo>
                    <a:pt x="3116728" y="2018870"/>
                  </a:lnTo>
                  <a:lnTo>
                    <a:pt x="3156105" y="1999114"/>
                  </a:lnTo>
                  <a:lnTo>
                    <a:pt x="3192370" y="1974621"/>
                  </a:lnTo>
                  <a:lnTo>
                    <a:pt x="3225117" y="1945800"/>
                  </a:lnTo>
                  <a:lnTo>
                    <a:pt x="3253940" y="1913055"/>
                  </a:lnTo>
                  <a:lnTo>
                    <a:pt x="3278434" y="1876794"/>
                  </a:lnTo>
                  <a:lnTo>
                    <a:pt x="3298191" y="1837423"/>
                  </a:lnTo>
                  <a:lnTo>
                    <a:pt x="3312807" y="1795347"/>
                  </a:lnTo>
                  <a:lnTo>
                    <a:pt x="3321874" y="1750973"/>
                  </a:lnTo>
                  <a:lnTo>
                    <a:pt x="3324987" y="1704708"/>
                  </a:lnTo>
                  <a:lnTo>
                    <a:pt x="3324987" y="340868"/>
                  </a:lnTo>
                  <a:lnTo>
                    <a:pt x="3321874" y="294623"/>
                  </a:lnTo>
                  <a:lnTo>
                    <a:pt x="3312807" y="250266"/>
                  </a:lnTo>
                  <a:lnTo>
                    <a:pt x="3298191" y="208204"/>
                  </a:lnTo>
                  <a:lnTo>
                    <a:pt x="3278434" y="168844"/>
                  </a:lnTo>
                  <a:lnTo>
                    <a:pt x="3253940" y="132591"/>
                  </a:lnTo>
                  <a:lnTo>
                    <a:pt x="3225117" y="99853"/>
                  </a:lnTo>
                  <a:lnTo>
                    <a:pt x="3192370" y="71036"/>
                  </a:lnTo>
                  <a:lnTo>
                    <a:pt x="3156105" y="46547"/>
                  </a:lnTo>
                  <a:lnTo>
                    <a:pt x="3116728" y="26793"/>
                  </a:lnTo>
                  <a:lnTo>
                    <a:pt x="3074647" y="12179"/>
                  </a:lnTo>
                  <a:lnTo>
                    <a:pt x="3030266" y="3112"/>
                  </a:lnTo>
                  <a:lnTo>
                    <a:pt x="2983991"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102" name="Google Shape;1102;p76"/>
            <p:cNvSpPr/>
            <p:nvPr/>
          </p:nvSpPr>
          <p:spPr>
            <a:xfrm>
              <a:off x="4759833" y="2726308"/>
              <a:ext cx="3325495" cy="2045970"/>
            </a:xfrm>
            <a:custGeom>
              <a:rect b="b" l="l" r="r" t="t"/>
              <a:pathLst>
                <a:path extrusionOk="0" h="2045970" w="3325495">
                  <a:moveTo>
                    <a:pt x="0" y="340868"/>
                  </a:moveTo>
                  <a:lnTo>
                    <a:pt x="3112" y="294623"/>
                  </a:lnTo>
                  <a:lnTo>
                    <a:pt x="12179" y="250266"/>
                  </a:lnTo>
                  <a:lnTo>
                    <a:pt x="26793" y="208204"/>
                  </a:lnTo>
                  <a:lnTo>
                    <a:pt x="46547" y="168844"/>
                  </a:lnTo>
                  <a:lnTo>
                    <a:pt x="71036" y="132591"/>
                  </a:lnTo>
                  <a:lnTo>
                    <a:pt x="99853" y="99853"/>
                  </a:lnTo>
                  <a:lnTo>
                    <a:pt x="132591" y="71036"/>
                  </a:lnTo>
                  <a:lnTo>
                    <a:pt x="168844" y="46547"/>
                  </a:lnTo>
                  <a:lnTo>
                    <a:pt x="208204" y="26793"/>
                  </a:lnTo>
                  <a:lnTo>
                    <a:pt x="250266" y="12179"/>
                  </a:lnTo>
                  <a:lnTo>
                    <a:pt x="294623" y="3112"/>
                  </a:lnTo>
                  <a:lnTo>
                    <a:pt x="340867" y="0"/>
                  </a:lnTo>
                  <a:lnTo>
                    <a:pt x="2983991" y="0"/>
                  </a:lnTo>
                  <a:lnTo>
                    <a:pt x="3030266" y="3112"/>
                  </a:lnTo>
                  <a:lnTo>
                    <a:pt x="3074647" y="12179"/>
                  </a:lnTo>
                  <a:lnTo>
                    <a:pt x="3116728" y="26793"/>
                  </a:lnTo>
                  <a:lnTo>
                    <a:pt x="3156105" y="46547"/>
                  </a:lnTo>
                  <a:lnTo>
                    <a:pt x="3192370" y="71036"/>
                  </a:lnTo>
                  <a:lnTo>
                    <a:pt x="3225117" y="99853"/>
                  </a:lnTo>
                  <a:lnTo>
                    <a:pt x="3253940" y="132591"/>
                  </a:lnTo>
                  <a:lnTo>
                    <a:pt x="3278434" y="168844"/>
                  </a:lnTo>
                  <a:lnTo>
                    <a:pt x="3298191" y="208204"/>
                  </a:lnTo>
                  <a:lnTo>
                    <a:pt x="3312807" y="250266"/>
                  </a:lnTo>
                  <a:lnTo>
                    <a:pt x="3321874" y="294623"/>
                  </a:lnTo>
                  <a:lnTo>
                    <a:pt x="3324987" y="340868"/>
                  </a:lnTo>
                  <a:lnTo>
                    <a:pt x="3324987" y="1704708"/>
                  </a:lnTo>
                  <a:lnTo>
                    <a:pt x="3321874" y="1750973"/>
                  </a:lnTo>
                  <a:lnTo>
                    <a:pt x="3312807" y="1795347"/>
                  </a:lnTo>
                  <a:lnTo>
                    <a:pt x="3298191" y="1837423"/>
                  </a:lnTo>
                  <a:lnTo>
                    <a:pt x="3278434" y="1876794"/>
                  </a:lnTo>
                  <a:lnTo>
                    <a:pt x="3253940" y="1913055"/>
                  </a:lnTo>
                  <a:lnTo>
                    <a:pt x="3225117" y="1945800"/>
                  </a:lnTo>
                  <a:lnTo>
                    <a:pt x="3192370" y="1974621"/>
                  </a:lnTo>
                  <a:lnTo>
                    <a:pt x="3156105" y="1999114"/>
                  </a:lnTo>
                  <a:lnTo>
                    <a:pt x="3116728" y="2018870"/>
                  </a:lnTo>
                  <a:lnTo>
                    <a:pt x="3074647" y="2033485"/>
                  </a:lnTo>
                  <a:lnTo>
                    <a:pt x="3030266" y="2042552"/>
                  </a:lnTo>
                  <a:lnTo>
                    <a:pt x="2983991" y="2045665"/>
                  </a:lnTo>
                  <a:lnTo>
                    <a:pt x="340867" y="2045665"/>
                  </a:lnTo>
                  <a:lnTo>
                    <a:pt x="294623" y="2042552"/>
                  </a:lnTo>
                  <a:lnTo>
                    <a:pt x="250266" y="2033485"/>
                  </a:lnTo>
                  <a:lnTo>
                    <a:pt x="208204" y="2018870"/>
                  </a:lnTo>
                  <a:lnTo>
                    <a:pt x="168844" y="1999114"/>
                  </a:lnTo>
                  <a:lnTo>
                    <a:pt x="132591" y="1974621"/>
                  </a:lnTo>
                  <a:lnTo>
                    <a:pt x="99853" y="1945800"/>
                  </a:lnTo>
                  <a:lnTo>
                    <a:pt x="71036" y="1913055"/>
                  </a:lnTo>
                  <a:lnTo>
                    <a:pt x="46547" y="1876794"/>
                  </a:lnTo>
                  <a:lnTo>
                    <a:pt x="26793" y="1837423"/>
                  </a:lnTo>
                  <a:lnTo>
                    <a:pt x="12179" y="1795347"/>
                  </a:lnTo>
                  <a:lnTo>
                    <a:pt x="3112" y="1750973"/>
                  </a:lnTo>
                  <a:lnTo>
                    <a:pt x="0" y="1704708"/>
                  </a:lnTo>
                  <a:lnTo>
                    <a:pt x="0" y="340868"/>
                  </a:lnTo>
                  <a:close/>
                </a:path>
              </a:pathLst>
            </a:custGeom>
            <a:noFill/>
            <a:ln cap="flat" cmpd="sng" w="9525">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103" name="Google Shape;1103;p76"/>
          <p:cNvSpPr txBox="1"/>
          <p:nvPr/>
        </p:nvSpPr>
        <p:spPr>
          <a:xfrm>
            <a:off x="11798592" y="6842435"/>
            <a:ext cx="3106363" cy="2286572"/>
          </a:xfrm>
          <a:prstGeom prst="rect">
            <a:avLst/>
          </a:prstGeom>
          <a:noFill/>
          <a:ln>
            <a:noFill/>
          </a:ln>
        </p:spPr>
        <p:txBody>
          <a:bodyPr anchorCtr="0" anchor="t" bIns="0" lIns="0" spcFirstLastPara="1" rIns="0" wrap="square" tIns="121450">
            <a:spAutoFit/>
          </a:bodyPr>
          <a:lstStyle/>
          <a:p>
            <a:pPr indent="-629646" lvl="0" marL="657568" marR="0" rtl="0" algn="l">
              <a:spcBef>
                <a:spcPts val="0"/>
              </a:spcBef>
              <a:spcAft>
                <a:spcPts val="0"/>
              </a:spcAft>
              <a:buClr>
                <a:srgbClr val="FFFFFF"/>
              </a:buClr>
              <a:buSzPts val="3078"/>
              <a:buFont typeface="Noto Sans Symbols"/>
              <a:buChar char="✔"/>
            </a:pPr>
            <a:r>
              <a:rPr b="1" lang="en-US" sz="3078">
                <a:solidFill>
                  <a:srgbClr val="FFFFFF"/>
                </a:solidFill>
                <a:latin typeface="Calibri"/>
                <a:ea typeface="Calibri"/>
                <a:cs typeface="Calibri"/>
                <a:sym typeface="Calibri"/>
              </a:rPr>
              <a:t>Distinct count</a:t>
            </a:r>
            <a:endParaRPr sz="3078">
              <a:solidFill>
                <a:schemeClr val="dk1"/>
              </a:solidFill>
              <a:latin typeface="Calibri"/>
              <a:ea typeface="Calibri"/>
              <a:cs typeface="Calibri"/>
              <a:sym typeface="Calibri"/>
            </a:endParaRPr>
          </a:p>
          <a:p>
            <a:pPr indent="-629646" lvl="0" marL="657568" marR="0" rtl="0" algn="l">
              <a:spcBef>
                <a:spcPts val="748"/>
              </a:spcBef>
              <a:spcAft>
                <a:spcPts val="0"/>
              </a:spcAft>
              <a:buClr>
                <a:srgbClr val="FFFFFF"/>
              </a:buClr>
              <a:buSzPts val="3078"/>
              <a:buFont typeface="Noto Sans Symbols"/>
              <a:buChar char="✔"/>
            </a:pPr>
            <a:r>
              <a:rPr b="1" lang="en-US" sz="3078">
                <a:solidFill>
                  <a:srgbClr val="FFFFFF"/>
                </a:solidFill>
                <a:latin typeface="Calibri"/>
                <a:ea typeface="Calibri"/>
                <a:cs typeface="Calibri"/>
                <a:sym typeface="Calibri"/>
              </a:rPr>
              <a:t>Null count</a:t>
            </a:r>
            <a:endParaRPr sz="3078">
              <a:solidFill>
                <a:schemeClr val="dk1"/>
              </a:solidFill>
              <a:latin typeface="Calibri"/>
              <a:ea typeface="Calibri"/>
              <a:cs typeface="Calibri"/>
              <a:sym typeface="Calibri"/>
            </a:endParaRPr>
          </a:p>
          <a:p>
            <a:pPr indent="-629646" lvl="0" marL="657568" marR="0" rtl="0" algn="l">
              <a:spcBef>
                <a:spcPts val="737"/>
              </a:spcBef>
              <a:spcAft>
                <a:spcPts val="0"/>
              </a:spcAft>
              <a:buClr>
                <a:srgbClr val="FFFFFF"/>
              </a:buClr>
              <a:buSzPts val="3078"/>
              <a:buFont typeface="Noto Sans Symbols"/>
              <a:buChar char="✔"/>
            </a:pPr>
            <a:r>
              <a:rPr b="1" lang="en-US" sz="3078">
                <a:solidFill>
                  <a:srgbClr val="FFFFFF"/>
                </a:solidFill>
                <a:latin typeface="Calibri"/>
                <a:ea typeface="Calibri"/>
                <a:cs typeface="Calibri"/>
                <a:sym typeface="Calibri"/>
              </a:rPr>
              <a:t>Average length</a:t>
            </a:r>
            <a:endParaRPr sz="3078">
              <a:solidFill>
                <a:schemeClr val="dk1"/>
              </a:solidFill>
              <a:latin typeface="Calibri"/>
              <a:ea typeface="Calibri"/>
              <a:cs typeface="Calibri"/>
              <a:sym typeface="Calibri"/>
            </a:endParaRPr>
          </a:p>
          <a:p>
            <a:pPr indent="-629646" lvl="0" marL="657568" marR="0" rtl="0" algn="l">
              <a:spcBef>
                <a:spcPts val="748"/>
              </a:spcBef>
              <a:spcAft>
                <a:spcPts val="0"/>
              </a:spcAft>
              <a:buClr>
                <a:srgbClr val="FFFFFF"/>
              </a:buClr>
              <a:buSzPts val="3078"/>
              <a:buFont typeface="Noto Sans Symbols"/>
              <a:buChar char="✔"/>
            </a:pPr>
            <a:r>
              <a:rPr b="1" lang="en-US" sz="3078">
                <a:solidFill>
                  <a:srgbClr val="FFFFFF"/>
                </a:solidFill>
                <a:latin typeface="Calibri"/>
                <a:ea typeface="Calibri"/>
                <a:cs typeface="Calibri"/>
                <a:sym typeface="Calibri"/>
              </a:rPr>
              <a:t>Max length</a:t>
            </a:r>
            <a:endParaRPr sz="3078">
              <a:solidFill>
                <a:schemeClr val="dk1"/>
              </a:solidFill>
              <a:latin typeface="Calibri"/>
              <a:ea typeface="Calibri"/>
              <a:cs typeface="Calibri"/>
              <a:sym typeface="Calibri"/>
            </a:endParaRPr>
          </a:p>
        </p:txBody>
      </p:sp>
      <p:grpSp>
        <p:nvGrpSpPr>
          <p:cNvPr id="1104" name="Google Shape;1104;p76"/>
          <p:cNvGrpSpPr/>
          <p:nvPr/>
        </p:nvGrpSpPr>
        <p:grpSpPr>
          <a:xfrm>
            <a:off x="1541315" y="5994489"/>
            <a:ext cx="7589298" cy="4498292"/>
            <a:chOff x="701040" y="2726308"/>
            <a:chExt cx="3451860" cy="2045970"/>
          </a:xfrm>
        </p:grpSpPr>
        <p:sp>
          <p:nvSpPr>
            <p:cNvPr id="1105" name="Google Shape;1105;p76"/>
            <p:cNvSpPr/>
            <p:nvPr/>
          </p:nvSpPr>
          <p:spPr>
            <a:xfrm>
              <a:off x="701040" y="2726308"/>
              <a:ext cx="3451860" cy="2045970"/>
            </a:xfrm>
            <a:custGeom>
              <a:rect b="b" l="l" r="r" t="t"/>
              <a:pathLst>
                <a:path extrusionOk="0" h="2045970" w="3451860">
                  <a:moveTo>
                    <a:pt x="3110865" y="0"/>
                  </a:moveTo>
                  <a:lnTo>
                    <a:pt x="340956" y="0"/>
                  </a:lnTo>
                  <a:lnTo>
                    <a:pt x="294691" y="3112"/>
                  </a:lnTo>
                  <a:lnTo>
                    <a:pt x="250317" y="12179"/>
                  </a:lnTo>
                  <a:lnTo>
                    <a:pt x="208242" y="26793"/>
                  </a:lnTo>
                  <a:lnTo>
                    <a:pt x="168870" y="46547"/>
                  </a:lnTo>
                  <a:lnTo>
                    <a:pt x="132609" y="71036"/>
                  </a:lnTo>
                  <a:lnTo>
                    <a:pt x="99864" y="99853"/>
                  </a:lnTo>
                  <a:lnTo>
                    <a:pt x="71043" y="132591"/>
                  </a:lnTo>
                  <a:lnTo>
                    <a:pt x="46551" y="168844"/>
                  </a:lnTo>
                  <a:lnTo>
                    <a:pt x="26794" y="208204"/>
                  </a:lnTo>
                  <a:lnTo>
                    <a:pt x="12179" y="250266"/>
                  </a:lnTo>
                  <a:lnTo>
                    <a:pt x="3112" y="294623"/>
                  </a:lnTo>
                  <a:lnTo>
                    <a:pt x="0" y="340868"/>
                  </a:lnTo>
                  <a:lnTo>
                    <a:pt x="0" y="1704708"/>
                  </a:lnTo>
                  <a:lnTo>
                    <a:pt x="3112" y="1750973"/>
                  </a:lnTo>
                  <a:lnTo>
                    <a:pt x="12179" y="1795347"/>
                  </a:lnTo>
                  <a:lnTo>
                    <a:pt x="26794" y="1837423"/>
                  </a:lnTo>
                  <a:lnTo>
                    <a:pt x="46551" y="1876794"/>
                  </a:lnTo>
                  <a:lnTo>
                    <a:pt x="71043" y="1913055"/>
                  </a:lnTo>
                  <a:lnTo>
                    <a:pt x="99864" y="1945800"/>
                  </a:lnTo>
                  <a:lnTo>
                    <a:pt x="132609" y="1974621"/>
                  </a:lnTo>
                  <a:lnTo>
                    <a:pt x="168870" y="1999114"/>
                  </a:lnTo>
                  <a:lnTo>
                    <a:pt x="208242" y="2018870"/>
                  </a:lnTo>
                  <a:lnTo>
                    <a:pt x="250317" y="2033485"/>
                  </a:lnTo>
                  <a:lnTo>
                    <a:pt x="294691" y="2042552"/>
                  </a:lnTo>
                  <a:lnTo>
                    <a:pt x="340956" y="2045665"/>
                  </a:lnTo>
                  <a:lnTo>
                    <a:pt x="3110865" y="2045665"/>
                  </a:lnTo>
                  <a:lnTo>
                    <a:pt x="3157139" y="2042552"/>
                  </a:lnTo>
                  <a:lnTo>
                    <a:pt x="3201520" y="2033485"/>
                  </a:lnTo>
                  <a:lnTo>
                    <a:pt x="3243601" y="2018870"/>
                  </a:lnTo>
                  <a:lnTo>
                    <a:pt x="3282978" y="1999114"/>
                  </a:lnTo>
                  <a:lnTo>
                    <a:pt x="3319243" y="1974621"/>
                  </a:lnTo>
                  <a:lnTo>
                    <a:pt x="3351990" y="1945800"/>
                  </a:lnTo>
                  <a:lnTo>
                    <a:pt x="3380813" y="1913055"/>
                  </a:lnTo>
                  <a:lnTo>
                    <a:pt x="3405307" y="1876794"/>
                  </a:lnTo>
                  <a:lnTo>
                    <a:pt x="3425064" y="1837423"/>
                  </a:lnTo>
                  <a:lnTo>
                    <a:pt x="3439680" y="1795347"/>
                  </a:lnTo>
                  <a:lnTo>
                    <a:pt x="3448747" y="1750973"/>
                  </a:lnTo>
                  <a:lnTo>
                    <a:pt x="3451860" y="1704708"/>
                  </a:lnTo>
                  <a:lnTo>
                    <a:pt x="3451860" y="340868"/>
                  </a:lnTo>
                  <a:lnTo>
                    <a:pt x="3448747" y="294623"/>
                  </a:lnTo>
                  <a:lnTo>
                    <a:pt x="3439680" y="250266"/>
                  </a:lnTo>
                  <a:lnTo>
                    <a:pt x="3425064" y="208204"/>
                  </a:lnTo>
                  <a:lnTo>
                    <a:pt x="3405307" y="168844"/>
                  </a:lnTo>
                  <a:lnTo>
                    <a:pt x="3380813" y="132591"/>
                  </a:lnTo>
                  <a:lnTo>
                    <a:pt x="3351990" y="99853"/>
                  </a:lnTo>
                  <a:lnTo>
                    <a:pt x="3319243" y="71036"/>
                  </a:lnTo>
                  <a:lnTo>
                    <a:pt x="3282978" y="46547"/>
                  </a:lnTo>
                  <a:lnTo>
                    <a:pt x="3243601" y="26793"/>
                  </a:lnTo>
                  <a:lnTo>
                    <a:pt x="3201520" y="12179"/>
                  </a:lnTo>
                  <a:lnTo>
                    <a:pt x="3157139" y="3112"/>
                  </a:lnTo>
                  <a:lnTo>
                    <a:pt x="3110865"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106" name="Google Shape;1106;p76"/>
            <p:cNvSpPr/>
            <p:nvPr/>
          </p:nvSpPr>
          <p:spPr>
            <a:xfrm>
              <a:off x="701040" y="2726308"/>
              <a:ext cx="3451860" cy="2045970"/>
            </a:xfrm>
            <a:custGeom>
              <a:rect b="b" l="l" r="r" t="t"/>
              <a:pathLst>
                <a:path extrusionOk="0" h="2045970" w="3451860">
                  <a:moveTo>
                    <a:pt x="0" y="340868"/>
                  </a:moveTo>
                  <a:lnTo>
                    <a:pt x="3112" y="294623"/>
                  </a:lnTo>
                  <a:lnTo>
                    <a:pt x="12179" y="250266"/>
                  </a:lnTo>
                  <a:lnTo>
                    <a:pt x="26794" y="208204"/>
                  </a:lnTo>
                  <a:lnTo>
                    <a:pt x="46551" y="168844"/>
                  </a:lnTo>
                  <a:lnTo>
                    <a:pt x="71043" y="132591"/>
                  </a:lnTo>
                  <a:lnTo>
                    <a:pt x="99864" y="99853"/>
                  </a:lnTo>
                  <a:lnTo>
                    <a:pt x="132609" y="71036"/>
                  </a:lnTo>
                  <a:lnTo>
                    <a:pt x="168870" y="46547"/>
                  </a:lnTo>
                  <a:lnTo>
                    <a:pt x="208242" y="26793"/>
                  </a:lnTo>
                  <a:lnTo>
                    <a:pt x="250317" y="12179"/>
                  </a:lnTo>
                  <a:lnTo>
                    <a:pt x="294691" y="3112"/>
                  </a:lnTo>
                  <a:lnTo>
                    <a:pt x="340956" y="0"/>
                  </a:lnTo>
                  <a:lnTo>
                    <a:pt x="3110865" y="0"/>
                  </a:lnTo>
                  <a:lnTo>
                    <a:pt x="3157139" y="3112"/>
                  </a:lnTo>
                  <a:lnTo>
                    <a:pt x="3201520" y="12179"/>
                  </a:lnTo>
                  <a:lnTo>
                    <a:pt x="3243601" y="26793"/>
                  </a:lnTo>
                  <a:lnTo>
                    <a:pt x="3282978" y="46547"/>
                  </a:lnTo>
                  <a:lnTo>
                    <a:pt x="3319243" y="71036"/>
                  </a:lnTo>
                  <a:lnTo>
                    <a:pt x="3351990" y="99853"/>
                  </a:lnTo>
                  <a:lnTo>
                    <a:pt x="3380813" y="132591"/>
                  </a:lnTo>
                  <a:lnTo>
                    <a:pt x="3405307" y="168844"/>
                  </a:lnTo>
                  <a:lnTo>
                    <a:pt x="3425064" y="208204"/>
                  </a:lnTo>
                  <a:lnTo>
                    <a:pt x="3439680" y="250266"/>
                  </a:lnTo>
                  <a:lnTo>
                    <a:pt x="3448747" y="294623"/>
                  </a:lnTo>
                  <a:lnTo>
                    <a:pt x="3451860" y="340868"/>
                  </a:lnTo>
                  <a:lnTo>
                    <a:pt x="3451860" y="1704708"/>
                  </a:lnTo>
                  <a:lnTo>
                    <a:pt x="3448747" y="1750973"/>
                  </a:lnTo>
                  <a:lnTo>
                    <a:pt x="3439680" y="1795347"/>
                  </a:lnTo>
                  <a:lnTo>
                    <a:pt x="3425064" y="1837423"/>
                  </a:lnTo>
                  <a:lnTo>
                    <a:pt x="3405307" y="1876794"/>
                  </a:lnTo>
                  <a:lnTo>
                    <a:pt x="3380813" y="1913055"/>
                  </a:lnTo>
                  <a:lnTo>
                    <a:pt x="3351990" y="1945800"/>
                  </a:lnTo>
                  <a:lnTo>
                    <a:pt x="3319243" y="1974621"/>
                  </a:lnTo>
                  <a:lnTo>
                    <a:pt x="3282978" y="1999114"/>
                  </a:lnTo>
                  <a:lnTo>
                    <a:pt x="3243601" y="2018870"/>
                  </a:lnTo>
                  <a:lnTo>
                    <a:pt x="3201520" y="2033485"/>
                  </a:lnTo>
                  <a:lnTo>
                    <a:pt x="3157139" y="2042552"/>
                  </a:lnTo>
                  <a:lnTo>
                    <a:pt x="3110865" y="2045665"/>
                  </a:lnTo>
                  <a:lnTo>
                    <a:pt x="340956" y="2045665"/>
                  </a:lnTo>
                  <a:lnTo>
                    <a:pt x="294691" y="2042552"/>
                  </a:lnTo>
                  <a:lnTo>
                    <a:pt x="250317" y="2033485"/>
                  </a:lnTo>
                  <a:lnTo>
                    <a:pt x="208242" y="2018870"/>
                  </a:lnTo>
                  <a:lnTo>
                    <a:pt x="168870" y="1999114"/>
                  </a:lnTo>
                  <a:lnTo>
                    <a:pt x="132609" y="1974621"/>
                  </a:lnTo>
                  <a:lnTo>
                    <a:pt x="99864" y="1945800"/>
                  </a:lnTo>
                  <a:lnTo>
                    <a:pt x="71043" y="1913055"/>
                  </a:lnTo>
                  <a:lnTo>
                    <a:pt x="46551" y="1876794"/>
                  </a:lnTo>
                  <a:lnTo>
                    <a:pt x="26794" y="1837423"/>
                  </a:lnTo>
                  <a:lnTo>
                    <a:pt x="12179" y="1795347"/>
                  </a:lnTo>
                  <a:lnTo>
                    <a:pt x="3112" y="1750973"/>
                  </a:lnTo>
                  <a:lnTo>
                    <a:pt x="0" y="1704708"/>
                  </a:lnTo>
                  <a:lnTo>
                    <a:pt x="0" y="340868"/>
                  </a:lnTo>
                  <a:close/>
                </a:path>
              </a:pathLst>
            </a:custGeom>
            <a:noFill/>
            <a:ln cap="flat" cmpd="sng" w="9525">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107" name="Google Shape;1107;p76"/>
          <p:cNvSpPr txBox="1"/>
          <p:nvPr/>
        </p:nvSpPr>
        <p:spPr>
          <a:xfrm>
            <a:off x="1178324" y="2315968"/>
            <a:ext cx="16795300" cy="4329307"/>
          </a:xfrm>
          <a:prstGeom prst="rect">
            <a:avLst/>
          </a:prstGeom>
          <a:noFill/>
          <a:ln>
            <a:noFill/>
          </a:ln>
        </p:spPr>
        <p:txBody>
          <a:bodyPr anchorCtr="0" anchor="t" bIns="0" lIns="0" spcFirstLastPara="1" rIns="0" wrap="square" tIns="128425">
            <a:spAutoFit/>
          </a:bodyPr>
          <a:lstStyle/>
          <a:p>
            <a:pPr indent="-752504" lvl="0" marL="780426" marR="0" rtl="0" algn="l">
              <a:spcBef>
                <a:spcPts val="0"/>
              </a:spcBef>
              <a:spcAft>
                <a:spcPts val="0"/>
              </a:spcAft>
              <a:buClr>
                <a:schemeClr val="dk1"/>
              </a:buClr>
              <a:buSzPts val="4397"/>
              <a:buFont typeface="Arial"/>
              <a:buChar char="•"/>
            </a:pPr>
            <a:r>
              <a:rPr lang="en-US" sz="4397">
                <a:solidFill>
                  <a:schemeClr val="dk1"/>
                </a:solidFill>
                <a:latin typeface="Arial"/>
                <a:ea typeface="Arial"/>
                <a:cs typeface="Arial"/>
                <a:sym typeface="Arial"/>
              </a:rPr>
              <a:t>Command to collect column level statistics of individual columns.</a:t>
            </a:r>
            <a:endParaRPr sz="4397">
              <a:solidFill>
                <a:schemeClr val="dk1"/>
              </a:solidFill>
              <a:latin typeface="Arial"/>
              <a:ea typeface="Arial"/>
              <a:cs typeface="Arial"/>
              <a:sym typeface="Arial"/>
            </a:endParaRPr>
          </a:p>
          <a:p>
            <a:pPr indent="0" lvl="0" marL="1033122" marR="0" rtl="0" algn="l">
              <a:spcBef>
                <a:spcPts val="704"/>
              </a:spcBef>
              <a:spcAft>
                <a:spcPts val="0"/>
              </a:spcAft>
              <a:buNone/>
            </a:pPr>
            <a:r>
              <a:rPr lang="en-US" sz="3957">
                <a:solidFill>
                  <a:schemeClr val="dk1"/>
                </a:solidFill>
                <a:latin typeface="Arial"/>
                <a:ea typeface="Arial"/>
                <a:cs typeface="Arial"/>
                <a:sym typeface="Arial"/>
              </a:rPr>
              <a:t>–	Ex: </a:t>
            </a:r>
            <a:r>
              <a:rPr lang="en-US" sz="3957">
                <a:solidFill>
                  <a:schemeClr val="dk1"/>
                </a:solidFill>
                <a:latin typeface="Courier New"/>
                <a:ea typeface="Courier New"/>
                <a:cs typeface="Courier New"/>
                <a:sym typeface="Courier New"/>
              </a:rPr>
              <a:t>ANALYZE TABLE table-name COMPUTE STATISTICS</a:t>
            </a:r>
            <a:endParaRPr sz="3957">
              <a:solidFill>
                <a:schemeClr val="dk1"/>
              </a:solidFill>
              <a:latin typeface="Courier New"/>
              <a:ea typeface="Courier New"/>
              <a:cs typeface="Courier New"/>
              <a:sym typeface="Courier New"/>
            </a:endParaRPr>
          </a:p>
          <a:p>
            <a:pPr indent="0" lvl="0" marL="882342" marR="0" rtl="0" algn="ctr">
              <a:spcBef>
                <a:spcPts val="846"/>
              </a:spcBef>
              <a:spcAft>
                <a:spcPts val="0"/>
              </a:spcAft>
              <a:buNone/>
            </a:pPr>
            <a:r>
              <a:rPr lang="en-US" sz="3957">
                <a:solidFill>
                  <a:schemeClr val="dk1"/>
                </a:solidFill>
                <a:latin typeface="Courier New"/>
                <a:ea typeface="Courier New"/>
                <a:cs typeface="Courier New"/>
                <a:sym typeface="Courier New"/>
              </a:rPr>
              <a:t>FOR COLUMNS column-name1, column-name2, ….</a:t>
            </a:r>
            <a:endParaRPr sz="3957">
              <a:solidFill>
                <a:schemeClr val="dk1"/>
              </a:solidFill>
              <a:latin typeface="Courier New"/>
              <a:ea typeface="Courier New"/>
              <a:cs typeface="Courier New"/>
              <a:sym typeface="Courier New"/>
            </a:endParaRPr>
          </a:p>
          <a:p>
            <a:pPr indent="-752504" lvl="0" marL="780426" marR="0" rtl="0" algn="l">
              <a:spcBef>
                <a:spcPts val="1407"/>
              </a:spcBef>
              <a:spcAft>
                <a:spcPts val="0"/>
              </a:spcAft>
              <a:buClr>
                <a:schemeClr val="dk1"/>
              </a:buClr>
              <a:buSzPts val="4397"/>
              <a:buFont typeface="Arial"/>
              <a:buChar char="•"/>
            </a:pPr>
            <a:r>
              <a:rPr lang="en-US" sz="4397">
                <a:solidFill>
                  <a:schemeClr val="dk1"/>
                </a:solidFill>
                <a:latin typeface="Arial"/>
                <a:ea typeface="Arial"/>
                <a:cs typeface="Arial"/>
                <a:sym typeface="Arial"/>
              </a:rPr>
              <a:t>It collects column level statistics and saves into meta-store.</a:t>
            </a:r>
            <a:endParaRPr sz="4397">
              <a:solidFill>
                <a:schemeClr val="dk1"/>
              </a:solidFill>
              <a:latin typeface="Arial"/>
              <a:ea typeface="Arial"/>
              <a:cs typeface="Arial"/>
              <a:sym typeface="Arial"/>
            </a:endParaRPr>
          </a:p>
          <a:p>
            <a:pPr indent="0" lvl="0" marL="0" marR="0" rtl="0" algn="l">
              <a:spcBef>
                <a:spcPts val="286"/>
              </a:spcBef>
              <a:spcAft>
                <a:spcPts val="0"/>
              </a:spcAft>
              <a:buClr>
                <a:schemeClr val="dk1"/>
              </a:buClr>
              <a:buSzPts val="4397"/>
              <a:buFont typeface="Arial"/>
              <a:buNone/>
            </a:pPr>
            <a:r>
              <a:t/>
            </a:r>
            <a:endParaRPr sz="4397">
              <a:solidFill>
                <a:schemeClr val="dk1"/>
              </a:solidFill>
              <a:latin typeface="Arial"/>
              <a:ea typeface="Arial"/>
              <a:cs typeface="Arial"/>
              <a:sym typeface="Arial"/>
            </a:endParaRPr>
          </a:p>
          <a:p>
            <a:pPr indent="-628250" lvl="1" marL="1394715" marR="0" rtl="0" algn="l">
              <a:spcBef>
                <a:spcPts val="0"/>
              </a:spcBef>
              <a:spcAft>
                <a:spcPts val="0"/>
              </a:spcAft>
              <a:buClr>
                <a:srgbClr val="FFFFFF"/>
              </a:buClr>
              <a:buSzPts val="3518"/>
              <a:buFont typeface="Noto Sans Symbols"/>
              <a:buChar char="🞐"/>
            </a:pPr>
            <a:r>
              <a:rPr b="1" i="0" lang="en-US" sz="3518" u="none" cap="none" strike="noStrike">
                <a:solidFill>
                  <a:srgbClr val="FFFFFF"/>
                </a:solidFill>
                <a:latin typeface="Calibri"/>
                <a:ea typeface="Calibri"/>
                <a:cs typeface="Calibri"/>
                <a:sym typeface="Calibri"/>
              </a:rPr>
              <a:t>Numeric/Date/Timestamp type	</a:t>
            </a:r>
            <a:r>
              <a:rPr b="0" i="0" lang="en-US" sz="3518" u="none" cap="none" strike="noStrike">
                <a:solidFill>
                  <a:srgbClr val="FFFFFF"/>
                </a:solidFill>
                <a:latin typeface="Noto Sans Symbols"/>
                <a:ea typeface="Noto Sans Symbols"/>
                <a:cs typeface="Noto Sans Symbols"/>
                <a:sym typeface="Noto Sans Symbols"/>
              </a:rPr>
              <a:t>🞐</a:t>
            </a:r>
            <a:r>
              <a:rPr b="0" i="0" lang="en-US" sz="3518" u="none" cap="none" strike="noStrike">
                <a:solidFill>
                  <a:srgbClr val="FFFFFF"/>
                </a:solidFill>
                <a:latin typeface="Times New Roman"/>
                <a:ea typeface="Times New Roman"/>
                <a:cs typeface="Times New Roman"/>
                <a:sym typeface="Times New Roman"/>
              </a:rPr>
              <a:t> </a:t>
            </a:r>
            <a:r>
              <a:rPr b="1" i="0" lang="en-US" sz="3518" u="none" cap="none" strike="noStrike">
                <a:solidFill>
                  <a:srgbClr val="FFFFFF"/>
                </a:solidFill>
                <a:latin typeface="Calibri"/>
                <a:ea typeface="Calibri"/>
                <a:cs typeface="Calibri"/>
                <a:sym typeface="Calibri"/>
              </a:rPr>
              <a:t>String/Binary type</a:t>
            </a:r>
            <a:endParaRPr b="0" i="0" sz="3518" u="none" cap="none" strike="noStrike">
              <a:solidFill>
                <a:schemeClr val="dk1"/>
              </a:solidFill>
              <a:latin typeface="Calibri"/>
              <a:ea typeface="Calibri"/>
              <a:cs typeface="Calibri"/>
              <a:sym typeface="Calibri"/>
            </a:endParaRPr>
          </a:p>
        </p:txBody>
      </p:sp>
      <p:sp>
        <p:nvSpPr>
          <p:cNvPr id="1108" name="Google Shape;1108;p76"/>
          <p:cNvSpPr txBox="1"/>
          <p:nvPr/>
        </p:nvSpPr>
        <p:spPr>
          <a:xfrm>
            <a:off x="2923470" y="6842435"/>
            <a:ext cx="5348528" cy="3413419"/>
          </a:xfrm>
          <a:prstGeom prst="rect">
            <a:avLst/>
          </a:prstGeom>
          <a:noFill/>
          <a:ln>
            <a:noFill/>
          </a:ln>
        </p:spPr>
        <p:txBody>
          <a:bodyPr anchorCtr="0" anchor="t" bIns="0" lIns="0" spcFirstLastPara="1" rIns="0" wrap="square" tIns="121450">
            <a:spAutoFit/>
          </a:bodyPr>
          <a:lstStyle/>
          <a:p>
            <a:pPr indent="-629646" lvl="0" marL="657568" marR="0" rtl="0" algn="l">
              <a:spcBef>
                <a:spcPts val="0"/>
              </a:spcBef>
              <a:spcAft>
                <a:spcPts val="0"/>
              </a:spcAft>
              <a:buClr>
                <a:srgbClr val="FFFFFF"/>
              </a:buClr>
              <a:buSzPts val="3078"/>
              <a:buFont typeface="Noto Sans Symbols"/>
              <a:buChar char="✔"/>
            </a:pPr>
            <a:r>
              <a:rPr b="1" lang="en-US" sz="3078">
                <a:solidFill>
                  <a:srgbClr val="FFFFFF"/>
                </a:solidFill>
                <a:latin typeface="Calibri"/>
                <a:ea typeface="Calibri"/>
                <a:cs typeface="Calibri"/>
                <a:sym typeface="Calibri"/>
              </a:rPr>
              <a:t>Distinct count</a:t>
            </a:r>
            <a:endParaRPr sz="3078">
              <a:solidFill>
                <a:schemeClr val="dk1"/>
              </a:solidFill>
              <a:latin typeface="Calibri"/>
              <a:ea typeface="Calibri"/>
              <a:cs typeface="Calibri"/>
              <a:sym typeface="Calibri"/>
            </a:endParaRPr>
          </a:p>
          <a:p>
            <a:pPr indent="-629646" lvl="0" marL="657568" marR="0" rtl="0" algn="l">
              <a:spcBef>
                <a:spcPts val="748"/>
              </a:spcBef>
              <a:spcAft>
                <a:spcPts val="0"/>
              </a:spcAft>
              <a:buClr>
                <a:srgbClr val="FFFFFF"/>
              </a:buClr>
              <a:buSzPts val="3078"/>
              <a:buFont typeface="Noto Sans Symbols"/>
              <a:buChar char="✔"/>
            </a:pPr>
            <a:r>
              <a:rPr b="1" lang="en-US" sz="3078">
                <a:solidFill>
                  <a:srgbClr val="FFFFFF"/>
                </a:solidFill>
                <a:latin typeface="Calibri"/>
                <a:ea typeface="Calibri"/>
                <a:cs typeface="Calibri"/>
                <a:sym typeface="Calibri"/>
              </a:rPr>
              <a:t>Max</a:t>
            </a:r>
            <a:endParaRPr sz="3078">
              <a:solidFill>
                <a:schemeClr val="dk1"/>
              </a:solidFill>
              <a:latin typeface="Calibri"/>
              <a:ea typeface="Calibri"/>
              <a:cs typeface="Calibri"/>
              <a:sym typeface="Calibri"/>
            </a:endParaRPr>
          </a:p>
          <a:p>
            <a:pPr indent="-629646" lvl="0" marL="657568" marR="0" rtl="0" algn="l">
              <a:spcBef>
                <a:spcPts val="737"/>
              </a:spcBef>
              <a:spcAft>
                <a:spcPts val="0"/>
              </a:spcAft>
              <a:buClr>
                <a:srgbClr val="FFFFFF"/>
              </a:buClr>
              <a:buSzPts val="3078"/>
              <a:buFont typeface="Noto Sans Symbols"/>
              <a:buChar char="✔"/>
            </a:pPr>
            <a:r>
              <a:rPr b="1" lang="en-US" sz="3078">
                <a:solidFill>
                  <a:srgbClr val="FFFFFF"/>
                </a:solidFill>
                <a:latin typeface="Calibri"/>
                <a:ea typeface="Calibri"/>
                <a:cs typeface="Calibri"/>
                <a:sym typeface="Calibri"/>
              </a:rPr>
              <a:t>Min</a:t>
            </a:r>
            <a:endParaRPr sz="3078">
              <a:solidFill>
                <a:schemeClr val="dk1"/>
              </a:solidFill>
              <a:latin typeface="Calibri"/>
              <a:ea typeface="Calibri"/>
              <a:cs typeface="Calibri"/>
              <a:sym typeface="Calibri"/>
            </a:endParaRPr>
          </a:p>
          <a:p>
            <a:pPr indent="-629646" lvl="0" marL="657568" marR="0" rtl="0" algn="l">
              <a:spcBef>
                <a:spcPts val="748"/>
              </a:spcBef>
              <a:spcAft>
                <a:spcPts val="0"/>
              </a:spcAft>
              <a:buClr>
                <a:srgbClr val="FFFFFF"/>
              </a:buClr>
              <a:buSzPts val="3078"/>
              <a:buFont typeface="Noto Sans Symbols"/>
              <a:buChar char="✔"/>
            </a:pPr>
            <a:r>
              <a:rPr b="1" lang="en-US" sz="3078">
                <a:solidFill>
                  <a:srgbClr val="FFFFFF"/>
                </a:solidFill>
                <a:latin typeface="Calibri"/>
                <a:ea typeface="Calibri"/>
                <a:cs typeface="Calibri"/>
                <a:sym typeface="Calibri"/>
              </a:rPr>
              <a:t>Null count</a:t>
            </a:r>
            <a:endParaRPr sz="3078">
              <a:solidFill>
                <a:schemeClr val="dk1"/>
              </a:solidFill>
              <a:latin typeface="Calibri"/>
              <a:ea typeface="Calibri"/>
              <a:cs typeface="Calibri"/>
              <a:sym typeface="Calibri"/>
            </a:endParaRPr>
          </a:p>
          <a:p>
            <a:pPr indent="-629646" lvl="0" marL="657568" marR="0" rtl="0" algn="l">
              <a:spcBef>
                <a:spcPts val="737"/>
              </a:spcBef>
              <a:spcAft>
                <a:spcPts val="0"/>
              </a:spcAft>
              <a:buClr>
                <a:srgbClr val="FFFFFF"/>
              </a:buClr>
              <a:buSzPts val="3078"/>
              <a:buFont typeface="Noto Sans Symbols"/>
              <a:buChar char="✔"/>
            </a:pPr>
            <a:r>
              <a:rPr b="1" lang="en-US" sz="3078">
                <a:solidFill>
                  <a:srgbClr val="FFFFFF"/>
                </a:solidFill>
                <a:latin typeface="Calibri"/>
                <a:ea typeface="Calibri"/>
                <a:cs typeface="Calibri"/>
                <a:sym typeface="Calibri"/>
              </a:rPr>
              <a:t>Average length (fixed length)</a:t>
            </a:r>
            <a:endParaRPr sz="3078">
              <a:solidFill>
                <a:schemeClr val="dk1"/>
              </a:solidFill>
              <a:latin typeface="Calibri"/>
              <a:ea typeface="Calibri"/>
              <a:cs typeface="Calibri"/>
              <a:sym typeface="Calibri"/>
            </a:endParaRPr>
          </a:p>
          <a:p>
            <a:pPr indent="-629646" lvl="0" marL="657568" marR="0" rtl="0" algn="l">
              <a:spcBef>
                <a:spcPts val="737"/>
              </a:spcBef>
              <a:spcAft>
                <a:spcPts val="0"/>
              </a:spcAft>
              <a:buClr>
                <a:srgbClr val="FFFFFF"/>
              </a:buClr>
              <a:buSzPts val="3078"/>
              <a:buFont typeface="Noto Sans Symbols"/>
              <a:buChar char="✔"/>
            </a:pPr>
            <a:r>
              <a:rPr b="1" lang="en-US" sz="3078">
                <a:solidFill>
                  <a:srgbClr val="FFFFFF"/>
                </a:solidFill>
                <a:latin typeface="Calibri"/>
                <a:ea typeface="Calibri"/>
                <a:cs typeface="Calibri"/>
                <a:sym typeface="Calibri"/>
              </a:rPr>
              <a:t>Max length (fixed length)</a:t>
            </a:r>
            <a:endParaRPr sz="3078">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77"/>
          <p:cNvSpPr txBox="1"/>
          <p:nvPr>
            <p:ph idx="1" type="body"/>
          </p:nvPr>
        </p:nvSpPr>
        <p:spPr>
          <a:xfrm>
            <a:off x="1597665" y="2454275"/>
            <a:ext cx="16939334" cy="6836341"/>
          </a:xfrm>
          <a:prstGeom prst="rect">
            <a:avLst/>
          </a:prstGeom>
          <a:noFill/>
          <a:ln>
            <a:noFill/>
          </a:ln>
        </p:spPr>
        <p:txBody>
          <a:bodyPr anchorCtr="0" anchor="t" bIns="0" lIns="0" spcFirstLastPara="1" rIns="0" wrap="square" tIns="27900">
            <a:spAutoFit/>
          </a:bodyPr>
          <a:lstStyle/>
          <a:p>
            <a:pPr indent="-752504" lvl="0" marL="780426" rtl="0" algn="l">
              <a:lnSpc>
                <a:spcPct val="150000"/>
              </a:lnSpc>
              <a:spcBef>
                <a:spcPts val="220"/>
              </a:spcBef>
              <a:spcAft>
                <a:spcPts val="0"/>
              </a:spcAft>
              <a:buClr>
                <a:srgbClr val="3F3F3F"/>
              </a:buClr>
              <a:buSzPts val="3200"/>
              <a:buNone/>
            </a:pPr>
            <a:r>
              <a:rPr lang="en-US" sz="3200">
                <a:latin typeface="Roboto"/>
                <a:ea typeface="Roboto"/>
                <a:cs typeface="Roboto"/>
                <a:sym typeface="Roboto"/>
              </a:rPr>
              <a:t>Between Logical expressions: AND, OR, NOT</a:t>
            </a:r>
            <a:endParaRPr sz="3200">
              <a:latin typeface="Roboto"/>
              <a:ea typeface="Roboto"/>
              <a:cs typeface="Roboto"/>
              <a:sym typeface="Roboto"/>
            </a:endParaRPr>
          </a:p>
          <a:p>
            <a:pPr indent="-752504" lvl="0" marL="780426" rtl="0" algn="l">
              <a:lnSpc>
                <a:spcPct val="150000"/>
              </a:lnSpc>
              <a:spcBef>
                <a:spcPts val="0"/>
              </a:spcBef>
              <a:spcAft>
                <a:spcPts val="0"/>
              </a:spcAft>
              <a:buClr>
                <a:srgbClr val="3F3F3F"/>
              </a:buClr>
              <a:buSzPts val="3200"/>
              <a:buNone/>
            </a:pPr>
            <a:r>
              <a:rPr lang="en-US" sz="3200">
                <a:latin typeface="Roboto"/>
                <a:ea typeface="Roboto"/>
                <a:cs typeface="Roboto"/>
                <a:sym typeface="Roboto"/>
              </a:rPr>
              <a:t>In each logical expression: =, &lt;, &lt;=, &gt;, &gt;=, in, etc</a:t>
            </a:r>
            <a:endParaRPr sz="3200">
              <a:latin typeface="Roboto"/>
              <a:ea typeface="Roboto"/>
              <a:cs typeface="Roboto"/>
              <a:sym typeface="Roboto"/>
            </a:endParaRPr>
          </a:p>
          <a:p>
            <a:pPr indent="-752504" lvl="0" marL="780426" rtl="0" algn="l">
              <a:lnSpc>
                <a:spcPct val="150000"/>
              </a:lnSpc>
              <a:spcBef>
                <a:spcPts val="0"/>
              </a:spcBef>
              <a:spcAft>
                <a:spcPts val="0"/>
              </a:spcAft>
              <a:buClr>
                <a:srgbClr val="3F3F3F"/>
              </a:buClr>
              <a:buSzPts val="3200"/>
              <a:buNone/>
            </a:pPr>
            <a:r>
              <a:rPr lang="en-US" sz="3200">
                <a:latin typeface="Roboto"/>
                <a:ea typeface="Roboto"/>
                <a:cs typeface="Roboto"/>
                <a:sym typeface="Roboto"/>
              </a:rPr>
              <a:t>Current support type in Expression</a:t>
            </a:r>
            <a:endParaRPr sz="3200">
              <a:latin typeface="Roboto"/>
              <a:ea typeface="Roboto"/>
              <a:cs typeface="Roboto"/>
              <a:sym typeface="Roboto"/>
            </a:endParaRPr>
          </a:p>
          <a:p>
            <a:pPr indent="-629646" lvl="1" marL="1662768" rtl="0" algn="l">
              <a:lnSpc>
                <a:spcPct val="150000"/>
              </a:lnSpc>
              <a:spcBef>
                <a:spcPts val="11"/>
              </a:spcBef>
              <a:spcAft>
                <a:spcPts val="0"/>
              </a:spcAft>
              <a:buClr>
                <a:srgbClr val="3F3F3F"/>
              </a:buClr>
              <a:buSzPts val="3200"/>
              <a:buChar char="–"/>
            </a:pPr>
            <a:r>
              <a:rPr lang="en-US" sz="3200">
                <a:latin typeface="Roboto"/>
                <a:ea typeface="Roboto"/>
                <a:cs typeface="Roboto"/>
                <a:sym typeface="Roboto"/>
              </a:rPr>
              <a:t>For &lt;, &lt;=, &gt;, &gt;=: Integer, Double, Date, Timestamp, etc</a:t>
            </a:r>
            <a:endParaRPr sz="3200">
              <a:latin typeface="Roboto"/>
              <a:ea typeface="Roboto"/>
              <a:cs typeface="Roboto"/>
              <a:sym typeface="Roboto"/>
            </a:endParaRPr>
          </a:p>
          <a:p>
            <a:pPr indent="-629646" lvl="1" marL="1662768" rtl="0" algn="l">
              <a:lnSpc>
                <a:spcPct val="150000"/>
              </a:lnSpc>
              <a:spcBef>
                <a:spcPts val="618"/>
              </a:spcBef>
              <a:spcAft>
                <a:spcPts val="0"/>
              </a:spcAft>
              <a:buClr>
                <a:srgbClr val="3F3F3F"/>
              </a:buClr>
              <a:buSzPts val="3200"/>
              <a:buChar char="–"/>
            </a:pPr>
            <a:r>
              <a:rPr lang="en-US" sz="3200">
                <a:latin typeface="Roboto"/>
                <a:ea typeface="Roboto"/>
                <a:cs typeface="Roboto"/>
                <a:sym typeface="Roboto"/>
              </a:rPr>
              <a:t>For =: String, Integer, Double, Date, Timestamps, etc.</a:t>
            </a:r>
            <a:endParaRPr sz="3200">
              <a:latin typeface="Roboto"/>
              <a:ea typeface="Roboto"/>
              <a:cs typeface="Roboto"/>
              <a:sym typeface="Roboto"/>
            </a:endParaRPr>
          </a:p>
          <a:p>
            <a:pPr indent="-752504" lvl="0" marL="780426" rtl="0" algn="l">
              <a:lnSpc>
                <a:spcPct val="150000"/>
              </a:lnSpc>
              <a:spcBef>
                <a:spcPts val="0"/>
              </a:spcBef>
              <a:spcAft>
                <a:spcPts val="0"/>
              </a:spcAft>
              <a:buClr>
                <a:srgbClr val="3F3F3F"/>
              </a:buClr>
              <a:buSzPts val="3200"/>
              <a:buNone/>
            </a:pPr>
            <a:r>
              <a:rPr lang="en-US" sz="3200">
                <a:latin typeface="Roboto"/>
                <a:ea typeface="Roboto"/>
                <a:cs typeface="Roboto"/>
                <a:sym typeface="Roboto"/>
              </a:rPr>
              <a:t>Example: A &lt;= B</a:t>
            </a:r>
            <a:endParaRPr sz="3200">
              <a:latin typeface="Roboto"/>
              <a:ea typeface="Roboto"/>
              <a:cs typeface="Roboto"/>
              <a:sym typeface="Roboto"/>
            </a:endParaRPr>
          </a:p>
          <a:p>
            <a:pPr indent="-631042" lvl="1" marL="1662768" marR="11169" rtl="0" algn="l">
              <a:lnSpc>
                <a:spcPct val="150000"/>
              </a:lnSpc>
              <a:spcBef>
                <a:spcPts val="1033"/>
              </a:spcBef>
              <a:spcAft>
                <a:spcPts val="0"/>
              </a:spcAft>
              <a:buClr>
                <a:srgbClr val="3F3F3F"/>
              </a:buClr>
              <a:buSzPts val="3200"/>
              <a:buChar char="–"/>
            </a:pPr>
            <a:r>
              <a:rPr lang="en-US" sz="3200">
                <a:latin typeface="Roboto"/>
                <a:ea typeface="Roboto"/>
                <a:cs typeface="Roboto"/>
                <a:sym typeface="Roboto"/>
              </a:rPr>
              <a:t>Based on A, B’s min/max/distinct count/null count values, </a:t>
            </a:r>
            <a:endParaRPr sz="3200">
              <a:latin typeface="Roboto"/>
              <a:ea typeface="Roboto"/>
              <a:cs typeface="Roboto"/>
              <a:sym typeface="Roboto"/>
            </a:endParaRPr>
          </a:p>
          <a:p>
            <a:pPr indent="-631042" lvl="1" marL="1662768" marR="11169" rtl="0" algn="l">
              <a:lnSpc>
                <a:spcPct val="150000"/>
              </a:lnSpc>
              <a:spcBef>
                <a:spcPts val="1033"/>
              </a:spcBef>
              <a:spcAft>
                <a:spcPts val="0"/>
              </a:spcAft>
              <a:buClr>
                <a:srgbClr val="3F3F3F"/>
              </a:buClr>
              <a:buSzPts val="3200"/>
              <a:buChar char="–"/>
            </a:pPr>
            <a:r>
              <a:rPr lang="en-US" sz="3200">
                <a:latin typeface="Roboto"/>
                <a:ea typeface="Roboto"/>
                <a:cs typeface="Roboto"/>
                <a:sym typeface="Roboto"/>
              </a:rPr>
              <a:t>decide the relationships between A and B. After completing this expression, </a:t>
            </a:r>
            <a:endParaRPr sz="3200">
              <a:latin typeface="Roboto"/>
              <a:ea typeface="Roboto"/>
              <a:cs typeface="Roboto"/>
              <a:sym typeface="Roboto"/>
            </a:endParaRPr>
          </a:p>
          <a:p>
            <a:pPr indent="-631042" lvl="1" marL="1662768" marR="11169" rtl="0" algn="l">
              <a:lnSpc>
                <a:spcPct val="150000"/>
              </a:lnSpc>
              <a:spcBef>
                <a:spcPts val="1033"/>
              </a:spcBef>
              <a:spcAft>
                <a:spcPts val="0"/>
              </a:spcAft>
              <a:buClr>
                <a:srgbClr val="3F3F3F"/>
              </a:buClr>
              <a:buSzPts val="3200"/>
              <a:buChar char="–"/>
            </a:pPr>
            <a:r>
              <a:rPr lang="en-US" sz="3200">
                <a:latin typeface="Roboto"/>
                <a:ea typeface="Roboto"/>
                <a:cs typeface="Roboto"/>
                <a:sym typeface="Roboto"/>
              </a:rPr>
              <a:t>we set the new min/max/distinct count/null count</a:t>
            </a:r>
            <a:endParaRPr sz="3200">
              <a:latin typeface="Roboto"/>
              <a:ea typeface="Roboto"/>
              <a:cs typeface="Roboto"/>
              <a:sym typeface="Roboto"/>
            </a:endParaRPr>
          </a:p>
          <a:p>
            <a:pPr indent="-629646" lvl="1" marL="1662768" rtl="0" algn="l">
              <a:lnSpc>
                <a:spcPct val="150000"/>
              </a:lnSpc>
              <a:spcBef>
                <a:spcPts val="44"/>
              </a:spcBef>
              <a:spcAft>
                <a:spcPts val="0"/>
              </a:spcAft>
              <a:buClr>
                <a:srgbClr val="3F3F3F"/>
              </a:buClr>
              <a:buSzPts val="3200"/>
              <a:buChar char="–"/>
            </a:pPr>
            <a:r>
              <a:rPr lang="en-US" sz="3200">
                <a:latin typeface="Roboto"/>
                <a:ea typeface="Roboto"/>
                <a:cs typeface="Roboto"/>
                <a:sym typeface="Roboto"/>
              </a:rPr>
              <a:t>Assume all the data is evenly distributed if no histogram</a:t>
            </a:r>
            <a:endParaRPr sz="3200">
              <a:latin typeface="Roboto"/>
              <a:ea typeface="Roboto"/>
              <a:cs typeface="Roboto"/>
              <a:sym typeface="Roboto"/>
            </a:endParaRPr>
          </a:p>
          <a:p>
            <a:pPr indent="0" lvl="0" marL="1662768" rtl="0" algn="l">
              <a:lnSpc>
                <a:spcPct val="150000"/>
              </a:lnSpc>
              <a:spcBef>
                <a:spcPts val="0"/>
              </a:spcBef>
              <a:spcAft>
                <a:spcPts val="0"/>
              </a:spcAft>
              <a:buClr>
                <a:srgbClr val="3F3F3F"/>
              </a:buClr>
              <a:buSzPts val="3200"/>
              <a:buNone/>
            </a:pPr>
            <a:r>
              <a:rPr lang="en-US" sz="3200">
                <a:latin typeface="Roboto"/>
                <a:ea typeface="Roboto"/>
                <a:cs typeface="Roboto"/>
                <a:sym typeface="Roboto"/>
              </a:rPr>
              <a:t>information.</a:t>
            </a:r>
            <a:endParaRPr/>
          </a:p>
        </p:txBody>
      </p:sp>
      <p:sp>
        <p:nvSpPr>
          <p:cNvPr id="1114" name="Google Shape;1114;p77"/>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Filter Cardinality Estimation</a:t>
            </a:r>
            <a:endParaRPr/>
          </a:p>
        </p:txBody>
      </p:sp>
      <p:sp>
        <p:nvSpPr>
          <p:cNvPr id="1115" name="Google Shape;1115;p77"/>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78"/>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Filter Operator Example</a:t>
            </a:r>
            <a:endParaRPr/>
          </a:p>
        </p:txBody>
      </p:sp>
      <p:sp>
        <p:nvSpPr>
          <p:cNvPr id="1121" name="Google Shape;1121;p78"/>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122" name="Google Shape;1122;p78"/>
          <p:cNvSpPr txBox="1"/>
          <p:nvPr/>
        </p:nvSpPr>
        <p:spPr>
          <a:xfrm>
            <a:off x="1178323" y="2031916"/>
            <a:ext cx="5623564" cy="568152"/>
          </a:xfrm>
          <a:prstGeom prst="rect">
            <a:avLst/>
          </a:prstGeom>
          <a:noFill/>
          <a:ln>
            <a:noFill/>
          </a:ln>
        </p:spPr>
        <p:txBody>
          <a:bodyPr anchorCtr="0" anchor="t" bIns="0" lIns="0" spcFirstLastPara="1" rIns="0" wrap="square" tIns="26525">
            <a:spAutoFit/>
          </a:bodyPr>
          <a:lstStyle/>
          <a:p>
            <a:pPr indent="-752504" lvl="0" marL="780426" marR="0" rtl="0" algn="l">
              <a:spcBef>
                <a:spcPts val="0"/>
              </a:spcBef>
              <a:spcAft>
                <a:spcPts val="0"/>
              </a:spcAft>
              <a:buClr>
                <a:schemeClr val="dk1"/>
              </a:buClr>
              <a:buSzPts val="3518"/>
              <a:buFont typeface="Arial"/>
              <a:buChar char="•"/>
            </a:pPr>
            <a:r>
              <a:rPr b="1" i="1" lang="en-US" sz="3518">
                <a:solidFill>
                  <a:schemeClr val="dk1"/>
                </a:solidFill>
                <a:latin typeface="Arial"/>
                <a:ea typeface="Arial"/>
                <a:cs typeface="Arial"/>
                <a:sym typeface="Arial"/>
              </a:rPr>
              <a:t>Column A (op) </a:t>
            </a:r>
            <a:r>
              <a:rPr b="1" i="1" lang="en-US" sz="3518">
                <a:solidFill>
                  <a:srgbClr val="FF0000"/>
                </a:solidFill>
                <a:latin typeface="Arial"/>
                <a:ea typeface="Arial"/>
                <a:cs typeface="Arial"/>
                <a:sym typeface="Arial"/>
              </a:rPr>
              <a:t>literal B</a:t>
            </a:r>
            <a:endParaRPr sz="3518">
              <a:solidFill>
                <a:schemeClr val="dk1"/>
              </a:solidFill>
              <a:latin typeface="Arial"/>
              <a:ea typeface="Arial"/>
              <a:cs typeface="Arial"/>
              <a:sym typeface="Arial"/>
            </a:endParaRPr>
          </a:p>
        </p:txBody>
      </p:sp>
      <p:sp>
        <p:nvSpPr>
          <p:cNvPr id="1123" name="Google Shape;1123;p78"/>
          <p:cNvSpPr txBox="1"/>
          <p:nvPr/>
        </p:nvSpPr>
        <p:spPr>
          <a:xfrm>
            <a:off x="2183528" y="2682875"/>
            <a:ext cx="10683656" cy="1963161"/>
          </a:xfrm>
          <a:prstGeom prst="rect">
            <a:avLst/>
          </a:prstGeom>
          <a:noFill/>
          <a:ln>
            <a:noFill/>
          </a:ln>
        </p:spPr>
        <p:txBody>
          <a:bodyPr anchorCtr="0" anchor="t" bIns="0" lIns="0" spcFirstLastPara="1" rIns="0" wrap="square" tIns="107500">
            <a:spAutoFit/>
          </a:bodyPr>
          <a:lstStyle/>
          <a:p>
            <a:pPr indent="0" lvl="0" marL="27922" marR="0" rtl="0" algn="l">
              <a:spcBef>
                <a:spcPts val="0"/>
              </a:spcBef>
              <a:spcAft>
                <a:spcPts val="0"/>
              </a:spcAft>
              <a:buNone/>
            </a:pPr>
            <a:r>
              <a:rPr lang="en-US" sz="2638">
                <a:solidFill>
                  <a:schemeClr val="dk1"/>
                </a:solidFill>
                <a:latin typeface="Arial"/>
                <a:ea typeface="Arial"/>
                <a:cs typeface="Arial"/>
                <a:sym typeface="Arial"/>
              </a:rPr>
              <a:t>–	</a:t>
            </a:r>
            <a:r>
              <a:rPr lang="en-US" sz="2638">
                <a:solidFill>
                  <a:schemeClr val="dk1"/>
                </a:solidFill>
                <a:latin typeface="Roboto"/>
                <a:ea typeface="Roboto"/>
                <a:cs typeface="Roboto"/>
                <a:sym typeface="Roboto"/>
              </a:rPr>
              <a:t>(op) can be “=“, “&lt;”, “&lt;=”, “&gt;”, “&gt;=”, “like”</a:t>
            </a:r>
            <a:endParaRPr sz="2638">
              <a:solidFill>
                <a:schemeClr val="dk1"/>
              </a:solidFill>
              <a:latin typeface="Roboto"/>
              <a:ea typeface="Roboto"/>
              <a:cs typeface="Roboto"/>
              <a:sym typeface="Roboto"/>
            </a:endParaRPr>
          </a:p>
          <a:p>
            <a:pPr indent="0" lvl="0" marL="27922" marR="0" rtl="0" algn="l">
              <a:spcBef>
                <a:spcPts val="638"/>
              </a:spcBef>
              <a:spcAft>
                <a:spcPts val="0"/>
              </a:spcAft>
              <a:buNone/>
            </a:pPr>
            <a:r>
              <a:rPr lang="en-US" sz="2638">
                <a:solidFill>
                  <a:schemeClr val="dk1"/>
                </a:solidFill>
                <a:latin typeface="Roboto"/>
                <a:ea typeface="Roboto"/>
                <a:cs typeface="Roboto"/>
                <a:sym typeface="Roboto"/>
              </a:rPr>
              <a:t>–	Like the styles as “l_orderkey = 3”, “l_shipdate &lt;= “1995-03-21”</a:t>
            </a:r>
            <a:endParaRPr sz="2638">
              <a:solidFill>
                <a:schemeClr val="dk1"/>
              </a:solidFill>
              <a:latin typeface="Roboto"/>
              <a:ea typeface="Roboto"/>
              <a:cs typeface="Roboto"/>
              <a:sym typeface="Roboto"/>
            </a:endParaRPr>
          </a:p>
          <a:p>
            <a:pPr indent="-629646" lvl="0" marL="657568" marR="0" rtl="0" algn="l">
              <a:spcBef>
                <a:spcPts val="638"/>
              </a:spcBef>
              <a:spcAft>
                <a:spcPts val="0"/>
              </a:spcAft>
              <a:buClr>
                <a:schemeClr val="dk1"/>
              </a:buClr>
              <a:buSzPts val="2638"/>
              <a:buFont typeface="Roboto"/>
              <a:buChar char="–"/>
            </a:pPr>
            <a:r>
              <a:rPr lang="en-US" sz="2638">
                <a:solidFill>
                  <a:schemeClr val="dk1"/>
                </a:solidFill>
                <a:latin typeface="Roboto"/>
                <a:ea typeface="Roboto"/>
                <a:cs typeface="Roboto"/>
                <a:sym typeface="Roboto"/>
              </a:rPr>
              <a:t>Column’s max/min/distinct count/null count should be updated</a:t>
            </a:r>
            <a:endParaRPr sz="2638">
              <a:solidFill>
                <a:schemeClr val="dk1"/>
              </a:solidFill>
              <a:latin typeface="Roboto"/>
              <a:ea typeface="Roboto"/>
              <a:cs typeface="Roboto"/>
              <a:sym typeface="Roboto"/>
            </a:endParaRPr>
          </a:p>
          <a:p>
            <a:pPr indent="-629646" lvl="0" marL="657568" marR="0" rtl="0" algn="l">
              <a:spcBef>
                <a:spcPts val="627"/>
              </a:spcBef>
              <a:spcAft>
                <a:spcPts val="0"/>
              </a:spcAft>
              <a:buClr>
                <a:schemeClr val="dk1"/>
              </a:buClr>
              <a:buSzPts val="2638"/>
              <a:buFont typeface="Roboto"/>
              <a:buChar char="–"/>
            </a:pPr>
            <a:r>
              <a:rPr lang="en-US" sz="2638">
                <a:solidFill>
                  <a:schemeClr val="dk1"/>
                </a:solidFill>
                <a:latin typeface="Roboto"/>
                <a:ea typeface="Roboto"/>
                <a:cs typeface="Roboto"/>
                <a:sym typeface="Roboto"/>
              </a:rPr>
              <a:t>Example:  </a:t>
            </a:r>
            <a:r>
              <a:rPr b="1" lang="en-US" sz="2638">
                <a:solidFill>
                  <a:schemeClr val="dk1"/>
                </a:solidFill>
                <a:latin typeface="Roboto"/>
                <a:ea typeface="Roboto"/>
                <a:cs typeface="Roboto"/>
                <a:sym typeface="Roboto"/>
              </a:rPr>
              <a:t>Column A &lt; value B</a:t>
            </a:r>
            <a:endParaRPr sz="2638">
              <a:solidFill>
                <a:schemeClr val="dk1"/>
              </a:solidFill>
              <a:latin typeface="Roboto"/>
              <a:ea typeface="Roboto"/>
              <a:cs typeface="Roboto"/>
              <a:sym typeface="Roboto"/>
            </a:endParaRPr>
          </a:p>
        </p:txBody>
      </p:sp>
      <p:grpSp>
        <p:nvGrpSpPr>
          <p:cNvPr id="1124" name="Google Shape;1124;p78"/>
          <p:cNvGrpSpPr/>
          <p:nvPr/>
        </p:nvGrpSpPr>
        <p:grpSpPr>
          <a:xfrm>
            <a:off x="5029382" y="4895745"/>
            <a:ext cx="8296274" cy="1102372"/>
            <a:chOff x="2287527" y="2226564"/>
            <a:chExt cx="3773416" cy="501395"/>
          </a:xfrm>
        </p:grpSpPr>
        <p:pic>
          <p:nvPicPr>
            <p:cNvPr id="1125" name="Google Shape;1125;p78"/>
            <p:cNvPicPr preferRelativeResize="0"/>
            <p:nvPr/>
          </p:nvPicPr>
          <p:blipFill rotWithShape="1">
            <a:blip r:embed="rId3">
              <a:alphaModFix/>
            </a:blip>
            <a:srcRect b="0" l="0" r="0" t="0"/>
            <a:stretch/>
          </p:blipFill>
          <p:spPr>
            <a:xfrm>
              <a:off x="2287527" y="2619638"/>
              <a:ext cx="3773416" cy="99294"/>
            </a:xfrm>
            <a:prstGeom prst="rect">
              <a:avLst/>
            </a:prstGeom>
            <a:noFill/>
            <a:ln>
              <a:noFill/>
            </a:ln>
          </p:spPr>
        </p:pic>
        <p:sp>
          <p:nvSpPr>
            <p:cNvPr id="1126" name="Google Shape;1126;p78"/>
            <p:cNvSpPr/>
            <p:nvPr/>
          </p:nvSpPr>
          <p:spPr>
            <a:xfrm>
              <a:off x="2320543" y="2646172"/>
              <a:ext cx="3706495" cy="6985"/>
            </a:xfrm>
            <a:custGeom>
              <a:rect b="b" l="l" r="r" t="t"/>
              <a:pathLst>
                <a:path extrusionOk="0" h="6985" w="3706495">
                  <a:moveTo>
                    <a:pt x="0" y="6984"/>
                  </a:moveTo>
                  <a:lnTo>
                    <a:pt x="3706114" y="0"/>
                  </a:lnTo>
                </a:path>
              </a:pathLst>
            </a:custGeom>
            <a:noFill/>
            <a:ln cap="flat" cmpd="sng" w="25375">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127" name="Google Shape;1127;p78"/>
            <p:cNvPicPr preferRelativeResize="0"/>
            <p:nvPr/>
          </p:nvPicPr>
          <p:blipFill rotWithShape="1">
            <a:blip r:embed="rId4">
              <a:alphaModFix/>
            </a:blip>
            <a:srcRect b="0" l="0" r="0" t="0"/>
            <a:stretch/>
          </p:blipFill>
          <p:spPr>
            <a:xfrm>
              <a:off x="3107435" y="2226564"/>
              <a:ext cx="2324100" cy="501395"/>
            </a:xfrm>
            <a:prstGeom prst="rect">
              <a:avLst/>
            </a:prstGeom>
            <a:noFill/>
            <a:ln>
              <a:noFill/>
            </a:ln>
          </p:spPr>
        </p:pic>
        <p:sp>
          <p:nvSpPr>
            <p:cNvPr id="1128" name="Google Shape;1128;p78"/>
            <p:cNvSpPr/>
            <p:nvPr/>
          </p:nvSpPr>
          <p:spPr>
            <a:xfrm>
              <a:off x="3162426" y="2261791"/>
              <a:ext cx="2213610" cy="391795"/>
            </a:xfrm>
            <a:custGeom>
              <a:rect b="b" l="l" r="r" t="t"/>
              <a:pathLst>
                <a:path extrusionOk="0" h="391794" w="2213610">
                  <a:moveTo>
                    <a:pt x="0" y="359488"/>
                  </a:moveTo>
                  <a:lnTo>
                    <a:pt x="18884" y="312578"/>
                  </a:lnTo>
                  <a:lnTo>
                    <a:pt x="52744" y="267779"/>
                  </a:lnTo>
                  <a:lnTo>
                    <a:pt x="100579" y="225389"/>
                  </a:lnTo>
                  <a:lnTo>
                    <a:pt x="161388" y="185709"/>
                  </a:lnTo>
                  <a:lnTo>
                    <a:pt x="196346" y="166979"/>
                  </a:lnTo>
                  <a:lnTo>
                    <a:pt x="234173" y="149039"/>
                  </a:lnTo>
                  <a:lnTo>
                    <a:pt x="274742" y="131926"/>
                  </a:lnTo>
                  <a:lnTo>
                    <a:pt x="317931" y="115679"/>
                  </a:lnTo>
                  <a:lnTo>
                    <a:pt x="363613" y="100333"/>
                  </a:lnTo>
                  <a:lnTo>
                    <a:pt x="411663" y="85927"/>
                  </a:lnTo>
                  <a:lnTo>
                    <a:pt x="461956" y="72498"/>
                  </a:lnTo>
                  <a:lnTo>
                    <a:pt x="514368" y="60084"/>
                  </a:lnTo>
                  <a:lnTo>
                    <a:pt x="568773" y="48723"/>
                  </a:lnTo>
                  <a:lnTo>
                    <a:pt x="625046" y="38451"/>
                  </a:lnTo>
                  <a:lnTo>
                    <a:pt x="683063" y="29306"/>
                  </a:lnTo>
                  <a:lnTo>
                    <a:pt x="742697" y="21326"/>
                  </a:lnTo>
                  <a:lnTo>
                    <a:pt x="803825" y="14547"/>
                  </a:lnTo>
                  <a:lnTo>
                    <a:pt x="866321" y="9009"/>
                  </a:lnTo>
                  <a:lnTo>
                    <a:pt x="930059" y="4747"/>
                  </a:lnTo>
                  <a:lnTo>
                    <a:pt x="994916" y="1800"/>
                  </a:lnTo>
                  <a:lnTo>
                    <a:pt x="1060765" y="205"/>
                  </a:lnTo>
                  <a:lnTo>
                    <a:pt x="1127482" y="0"/>
                  </a:lnTo>
                  <a:lnTo>
                    <a:pt x="1194943" y="1221"/>
                  </a:lnTo>
                  <a:lnTo>
                    <a:pt x="1263310" y="3944"/>
                  </a:lnTo>
                  <a:lnTo>
                    <a:pt x="1330289" y="8091"/>
                  </a:lnTo>
                  <a:lnTo>
                    <a:pt x="1395760" y="13616"/>
                  </a:lnTo>
                  <a:lnTo>
                    <a:pt x="1459604" y="20473"/>
                  </a:lnTo>
                  <a:lnTo>
                    <a:pt x="1521701" y="28616"/>
                  </a:lnTo>
                  <a:lnTo>
                    <a:pt x="1581933" y="38001"/>
                  </a:lnTo>
                  <a:lnTo>
                    <a:pt x="1640179" y="48580"/>
                  </a:lnTo>
                  <a:lnTo>
                    <a:pt x="1696321" y="60310"/>
                  </a:lnTo>
                  <a:lnTo>
                    <a:pt x="1750239" y="73143"/>
                  </a:lnTo>
                  <a:lnTo>
                    <a:pt x="1801814" y="87034"/>
                  </a:lnTo>
                  <a:lnTo>
                    <a:pt x="1850926" y="101938"/>
                  </a:lnTo>
                  <a:lnTo>
                    <a:pt x="1897456" y="117810"/>
                  </a:lnTo>
                  <a:lnTo>
                    <a:pt x="1941285" y="134602"/>
                  </a:lnTo>
                  <a:lnTo>
                    <a:pt x="1982294" y="152271"/>
                  </a:lnTo>
                  <a:lnTo>
                    <a:pt x="2020362" y="170769"/>
                  </a:lnTo>
                  <a:lnTo>
                    <a:pt x="2055372" y="190052"/>
                  </a:lnTo>
                  <a:lnTo>
                    <a:pt x="2115736" y="230788"/>
                  </a:lnTo>
                  <a:lnTo>
                    <a:pt x="2162431" y="274114"/>
                  </a:lnTo>
                  <a:lnTo>
                    <a:pt x="2194502" y="319666"/>
                  </a:lnTo>
                  <a:lnTo>
                    <a:pt x="2210995" y="367076"/>
                  </a:lnTo>
                  <a:lnTo>
                    <a:pt x="2213102" y="391365"/>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129" name="Google Shape;1129;p78"/>
          <p:cNvSpPr txBox="1"/>
          <p:nvPr/>
        </p:nvSpPr>
        <p:spPr>
          <a:xfrm>
            <a:off x="9213821" y="5265158"/>
            <a:ext cx="1880569" cy="50185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b="1" lang="en-US" sz="3078">
                <a:solidFill>
                  <a:schemeClr val="dk1"/>
                </a:solidFill>
                <a:latin typeface="Arial"/>
                <a:ea typeface="Arial"/>
                <a:cs typeface="Arial"/>
                <a:sym typeface="Arial"/>
              </a:rPr>
              <a:t>Column A</a:t>
            </a:r>
            <a:endParaRPr sz="3078">
              <a:solidFill>
                <a:schemeClr val="dk1"/>
              </a:solidFill>
              <a:latin typeface="Arial"/>
              <a:ea typeface="Arial"/>
              <a:cs typeface="Arial"/>
              <a:sym typeface="Arial"/>
            </a:endParaRPr>
          </a:p>
        </p:txBody>
      </p:sp>
      <p:grpSp>
        <p:nvGrpSpPr>
          <p:cNvPr id="1130" name="Google Shape;1130;p78"/>
          <p:cNvGrpSpPr/>
          <p:nvPr/>
        </p:nvGrpSpPr>
        <p:grpSpPr>
          <a:xfrm>
            <a:off x="5776578" y="5472063"/>
            <a:ext cx="800814" cy="683540"/>
            <a:chOff x="2627376" y="2488692"/>
            <a:chExt cx="364236" cy="310896"/>
          </a:xfrm>
        </p:grpSpPr>
        <p:pic>
          <p:nvPicPr>
            <p:cNvPr id="1131" name="Google Shape;1131;p78"/>
            <p:cNvPicPr preferRelativeResize="0"/>
            <p:nvPr/>
          </p:nvPicPr>
          <p:blipFill rotWithShape="1">
            <a:blip r:embed="rId5">
              <a:alphaModFix/>
            </a:blip>
            <a:srcRect b="0" l="0" r="0" t="0"/>
            <a:stretch/>
          </p:blipFill>
          <p:spPr>
            <a:xfrm>
              <a:off x="2647188" y="2490216"/>
              <a:ext cx="289560" cy="309372"/>
            </a:xfrm>
            <a:prstGeom prst="rect">
              <a:avLst/>
            </a:prstGeom>
            <a:noFill/>
            <a:ln>
              <a:noFill/>
            </a:ln>
          </p:spPr>
        </p:pic>
        <p:pic>
          <p:nvPicPr>
            <p:cNvPr id="1132" name="Google Shape;1132;p78"/>
            <p:cNvPicPr preferRelativeResize="0"/>
            <p:nvPr/>
          </p:nvPicPr>
          <p:blipFill rotWithShape="1">
            <a:blip r:embed="rId6">
              <a:alphaModFix/>
            </a:blip>
            <a:srcRect b="0" l="0" r="0" t="0"/>
            <a:stretch/>
          </p:blipFill>
          <p:spPr>
            <a:xfrm>
              <a:off x="2627376" y="2488692"/>
              <a:ext cx="364236" cy="275844"/>
            </a:xfrm>
            <a:prstGeom prst="rect">
              <a:avLst/>
            </a:prstGeom>
            <a:noFill/>
            <a:ln>
              <a:noFill/>
            </a:ln>
          </p:spPr>
        </p:pic>
        <p:pic>
          <p:nvPicPr>
            <p:cNvPr id="1133" name="Google Shape;1133;p78"/>
            <p:cNvPicPr preferRelativeResize="0"/>
            <p:nvPr/>
          </p:nvPicPr>
          <p:blipFill rotWithShape="1">
            <a:blip r:embed="rId7">
              <a:alphaModFix/>
            </a:blip>
            <a:srcRect b="0" l="0" r="0" t="0"/>
            <a:stretch/>
          </p:blipFill>
          <p:spPr>
            <a:xfrm>
              <a:off x="2689796" y="2509837"/>
              <a:ext cx="203581" cy="224281"/>
            </a:xfrm>
            <a:prstGeom prst="rect">
              <a:avLst/>
            </a:prstGeom>
            <a:noFill/>
            <a:ln>
              <a:noFill/>
            </a:ln>
          </p:spPr>
        </p:pic>
      </p:grpSp>
      <p:sp>
        <p:nvSpPr>
          <p:cNvPr id="1134" name="Google Shape;1134;p78"/>
          <p:cNvSpPr txBox="1"/>
          <p:nvPr/>
        </p:nvSpPr>
        <p:spPr>
          <a:xfrm>
            <a:off x="6009451" y="5564764"/>
            <a:ext cx="256884" cy="365211"/>
          </a:xfrm>
          <a:prstGeom prst="rect">
            <a:avLst/>
          </a:prstGeom>
          <a:noFill/>
          <a:ln>
            <a:noFill/>
          </a:ln>
        </p:spPr>
        <p:txBody>
          <a:bodyPr anchorCtr="0" anchor="t" bIns="0" lIns="0" spcFirstLastPara="1" rIns="0" wrap="square" tIns="26525">
            <a:spAutoFit/>
          </a:bodyPr>
          <a:lstStyle/>
          <a:p>
            <a:pPr indent="0" lvl="0" marL="27922" marR="0" rtl="0" algn="l">
              <a:spcBef>
                <a:spcPts val="0"/>
              </a:spcBef>
              <a:spcAft>
                <a:spcPts val="0"/>
              </a:spcAft>
              <a:buNone/>
            </a:pPr>
            <a:r>
              <a:rPr b="1" lang="en-US" sz="2199">
                <a:solidFill>
                  <a:srgbClr val="FFFFFF"/>
                </a:solidFill>
                <a:latin typeface="Arial"/>
                <a:ea typeface="Arial"/>
                <a:cs typeface="Arial"/>
                <a:sym typeface="Arial"/>
              </a:rPr>
              <a:t>B</a:t>
            </a:r>
            <a:endParaRPr sz="2199">
              <a:solidFill>
                <a:schemeClr val="dk1"/>
              </a:solidFill>
              <a:latin typeface="Arial"/>
              <a:ea typeface="Arial"/>
              <a:cs typeface="Arial"/>
              <a:sym typeface="Arial"/>
            </a:endParaRPr>
          </a:p>
        </p:txBody>
      </p:sp>
      <p:grpSp>
        <p:nvGrpSpPr>
          <p:cNvPr id="1135" name="Google Shape;1135;p78"/>
          <p:cNvGrpSpPr/>
          <p:nvPr/>
        </p:nvGrpSpPr>
        <p:grpSpPr>
          <a:xfrm>
            <a:off x="8078497" y="5451958"/>
            <a:ext cx="5106442" cy="703644"/>
            <a:chOff x="3674364" y="2479548"/>
            <a:chExt cx="2322576" cy="320040"/>
          </a:xfrm>
        </p:grpSpPr>
        <p:pic>
          <p:nvPicPr>
            <p:cNvPr id="1136" name="Google Shape;1136;p78"/>
            <p:cNvPicPr preferRelativeResize="0"/>
            <p:nvPr/>
          </p:nvPicPr>
          <p:blipFill rotWithShape="1">
            <a:blip r:embed="rId8">
              <a:alphaModFix/>
            </a:blip>
            <a:srcRect b="0" l="0" r="0" t="0"/>
            <a:stretch/>
          </p:blipFill>
          <p:spPr>
            <a:xfrm>
              <a:off x="3700272" y="2490216"/>
              <a:ext cx="288036" cy="309372"/>
            </a:xfrm>
            <a:prstGeom prst="rect">
              <a:avLst/>
            </a:prstGeom>
            <a:noFill/>
            <a:ln>
              <a:noFill/>
            </a:ln>
          </p:spPr>
        </p:pic>
        <p:pic>
          <p:nvPicPr>
            <p:cNvPr id="1137" name="Google Shape;1137;p78"/>
            <p:cNvPicPr preferRelativeResize="0"/>
            <p:nvPr/>
          </p:nvPicPr>
          <p:blipFill rotWithShape="1">
            <a:blip r:embed="rId9">
              <a:alphaModFix/>
            </a:blip>
            <a:srcRect b="0" l="0" r="0" t="0"/>
            <a:stretch/>
          </p:blipFill>
          <p:spPr>
            <a:xfrm>
              <a:off x="3674364" y="2479548"/>
              <a:ext cx="373379" cy="291083"/>
            </a:xfrm>
            <a:prstGeom prst="rect">
              <a:avLst/>
            </a:prstGeom>
            <a:noFill/>
            <a:ln>
              <a:noFill/>
            </a:ln>
          </p:spPr>
        </p:pic>
        <p:pic>
          <p:nvPicPr>
            <p:cNvPr id="1138" name="Google Shape;1138;p78"/>
            <p:cNvPicPr preferRelativeResize="0"/>
            <p:nvPr/>
          </p:nvPicPr>
          <p:blipFill rotWithShape="1">
            <a:blip r:embed="rId10">
              <a:alphaModFix/>
            </a:blip>
            <a:srcRect b="0" l="0" r="0" t="0"/>
            <a:stretch/>
          </p:blipFill>
          <p:spPr>
            <a:xfrm>
              <a:off x="3742880" y="2509964"/>
              <a:ext cx="203327" cy="224028"/>
            </a:xfrm>
            <a:prstGeom prst="rect">
              <a:avLst/>
            </a:prstGeom>
            <a:noFill/>
            <a:ln>
              <a:noFill/>
            </a:ln>
          </p:spPr>
        </p:pic>
        <p:pic>
          <p:nvPicPr>
            <p:cNvPr id="1139" name="Google Shape;1139;p78"/>
            <p:cNvPicPr preferRelativeResize="0"/>
            <p:nvPr/>
          </p:nvPicPr>
          <p:blipFill rotWithShape="1">
            <a:blip r:embed="rId11">
              <a:alphaModFix/>
            </a:blip>
            <a:srcRect b="0" l="0" r="0" t="0"/>
            <a:stretch/>
          </p:blipFill>
          <p:spPr>
            <a:xfrm>
              <a:off x="5654040" y="2485644"/>
              <a:ext cx="288036" cy="309371"/>
            </a:xfrm>
            <a:prstGeom prst="rect">
              <a:avLst/>
            </a:prstGeom>
            <a:noFill/>
            <a:ln>
              <a:noFill/>
            </a:ln>
          </p:spPr>
        </p:pic>
        <p:pic>
          <p:nvPicPr>
            <p:cNvPr id="1140" name="Google Shape;1140;p78"/>
            <p:cNvPicPr preferRelativeResize="0"/>
            <p:nvPr/>
          </p:nvPicPr>
          <p:blipFill rotWithShape="1">
            <a:blip r:embed="rId12">
              <a:alphaModFix/>
            </a:blip>
            <a:srcRect b="0" l="0" r="0" t="0"/>
            <a:stretch/>
          </p:blipFill>
          <p:spPr>
            <a:xfrm>
              <a:off x="5632704" y="2482596"/>
              <a:ext cx="364236" cy="275844"/>
            </a:xfrm>
            <a:prstGeom prst="rect">
              <a:avLst/>
            </a:prstGeom>
            <a:noFill/>
            <a:ln>
              <a:noFill/>
            </a:ln>
          </p:spPr>
        </p:pic>
        <p:pic>
          <p:nvPicPr>
            <p:cNvPr id="1141" name="Google Shape;1141;p78"/>
            <p:cNvPicPr preferRelativeResize="0"/>
            <p:nvPr/>
          </p:nvPicPr>
          <p:blipFill rotWithShape="1">
            <a:blip r:embed="rId13">
              <a:alphaModFix/>
            </a:blip>
            <a:srcRect b="0" l="0" r="0" t="0"/>
            <a:stretch/>
          </p:blipFill>
          <p:spPr>
            <a:xfrm>
              <a:off x="5696267" y="2505011"/>
              <a:ext cx="203581" cy="224281"/>
            </a:xfrm>
            <a:prstGeom prst="rect">
              <a:avLst/>
            </a:prstGeom>
            <a:noFill/>
            <a:ln>
              <a:noFill/>
            </a:ln>
          </p:spPr>
        </p:pic>
      </p:grpSp>
      <p:sp>
        <p:nvSpPr>
          <p:cNvPr id="1142" name="Google Shape;1142;p78"/>
          <p:cNvSpPr txBox="1"/>
          <p:nvPr/>
        </p:nvSpPr>
        <p:spPr>
          <a:xfrm>
            <a:off x="12620350" y="5554153"/>
            <a:ext cx="256884" cy="365211"/>
          </a:xfrm>
          <a:prstGeom prst="rect">
            <a:avLst/>
          </a:prstGeom>
          <a:noFill/>
          <a:ln>
            <a:noFill/>
          </a:ln>
        </p:spPr>
        <p:txBody>
          <a:bodyPr anchorCtr="0" anchor="t" bIns="0" lIns="0" spcFirstLastPara="1" rIns="0" wrap="square" tIns="26525">
            <a:spAutoFit/>
          </a:bodyPr>
          <a:lstStyle/>
          <a:p>
            <a:pPr indent="0" lvl="0" marL="27922" marR="0" rtl="0" algn="l">
              <a:spcBef>
                <a:spcPts val="0"/>
              </a:spcBef>
              <a:spcAft>
                <a:spcPts val="0"/>
              </a:spcAft>
              <a:buNone/>
            </a:pPr>
            <a:r>
              <a:rPr b="1" lang="en-US" sz="2199">
                <a:solidFill>
                  <a:srgbClr val="FFFFFF"/>
                </a:solidFill>
                <a:latin typeface="Arial"/>
                <a:ea typeface="Arial"/>
                <a:cs typeface="Arial"/>
                <a:sym typeface="Arial"/>
              </a:rPr>
              <a:t>B</a:t>
            </a:r>
            <a:endParaRPr sz="2199">
              <a:solidFill>
                <a:schemeClr val="dk1"/>
              </a:solidFill>
              <a:latin typeface="Arial"/>
              <a:ea typeface="Arial"/>
              <a:cs typeface="Arial"/>
              <a:sym typeface="Arial"/>
            </a:endParaRPr>
          </a:p>
        </p:txBody>
      </p:sp>
      <p:sp>
        <p:nvSpPr>
          <p:cNvPr id="1143" name="Google Shape;1143;p78"/>
          <p:cNvSpPr txBox="1"/>
          <p:nvPr/>
        </p:nvSpPr>
        <p:spPr>
          <a:xfrm>
            <a:off x="6525454" y="5945347"/>
            <a:ext cx="843255" cy="40028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418">
                <a:solidFill>
                  <a:schemeClr val="dk1"/>
                </a:solidFill>
                <a:latin typeface="Arial"/>
                <a:ea typeface="Arial"/>
                <a:cs typeface="Arial"/>
                <a:sym typeface="Arial"/>
              </a:rPr>
              <a:t>A.min</a:t>
            </a:r>
            <a:endParaRPr sz="2418">
              <a:solidFill>
                <a:schemeClr val="dk1"/>
              </a:solidFill>
              <a:latin typeface="Arial"/>
              <a:ea typeface="Arial"/>
              <a:cs typeface="Arial"/>
              <a:sym typeface="Arial"/>
            </a:endParaRPr>
          </a:p>
        </p:txBody>
      </p:sp>
      <p:sp>
        <p:nvSpPr>
          <p:cNvPr id="1144" name="Google Shape;1144;p78"/>
          <p:cNvSpPr txBox="1"/>
          <p:nvPr/>
        </p:nvSpPr>
        <p:spPr>
          <a:xfrm>
            <a:off x="11371101" y="5945347"/>
            <a:ext cx="931211" cy="40028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418">
                <a:solidFill>
                  <a:schemeClr val="dk1"/>
                </a:solidFill>
                <a:latin typeface="Arial"/>
                <a:ea typeface="Arial"/>
                <a:cs typeface="Arial"/>
                <a:sym typeface="Arial"/>
              </a:rPr>
              <a:t>A.max</a:t>
            </a:r>
            <a:endParaRPr sz="2418">
              <a:solidFill>
                <a:schemeClr val="dk1"/>
              </a:solidFill>
              <a:latin typeface="Arial"/>
              <a:ea typeface="Arial"/>
              <a:cs typeface="Arial"/>
              <a:sym typeface="Arial"/>
            </a:endParaRPr>
          </a:p>
        </p:txBody>
      </p:sp>
      <p:grpSp>
        <p:nvGrpSpPr>
          <p:cNvPr id="1145" name="Google Shape;1145;p78"/>
          <p:cNvGrpSpPr/>
          <p:nvPr/>
        </p:nvGrpSpPr>
        <p:grpSpPr>
          <a:xfrm>
            <a:off x="1956800" y="3465004"/>
            <a:ext cx="12370718" cy="5005918"/>
            <a:chOff x="890016" y="1575816"/>
            <a:chExt cx="5626606" cy="2276855"/>
          </a:xfrm>
        </p:grpSpPr>
        <p:pic>
          <p:nvPicPr>
            <p:cNvPr id="1146" name="Google Shape;1146;p78"/>
            <p:cNvPicPr preferRelativeResize="0"/>
            <p:nvPr/>
          </p:nvPicPr>
          <p:blipFill rotWithShape="1">
            <a:blip r:embed="rId14">
              <a:alphaModFix/>
            </a:blip>
            <a:srcRect b="0" l="0" r="0" t="0"/>
            <a:stretch/>
          </p:blipFill>
          <p:spPr>
            <a:xfrm>
              <a:off x="890016" y="2657855"/>
              <a:ext cx="1959864" cy="548640"/>
            </a:xfrm>
            <a:prstGeom prst="rect">
              <a:avLst/>
            </a:prstGeom>
            <a:noFill/>
            <a:ln>
              <a:noFill/>
            </a:ln>
          </p:spPr>
        </p:pic>
        <p:sp>
          <p:nvSpPr>
            <p:cNvPr id="1147" name="Google Shape;1147;p78"/>
            <p:cNvSpPr/>
            <p:nvPr/>
          </p:nvSpPr>
          <p:spPr>
            <a:xfrm>
              <a:off x="932789" y="2755138"/>
              <a:ext cx="1762125" cy="388620"/>
            </a:xfrm>
            <a:custGeom>
              <a:rect b="b" l="l" r="r" t="t"/>
              <a:pathLst>
                <a:path extrusionOk="0" h="388619" w="1762125">
                  <a:moveTo>
                    <a:pt x="1688758" y="40044"/>
                  </a:moveTo>
                  <a:lnTo>
                    <a:pt x="0" y="363474"/>
                  </a:lnTo>
                  <a:lnTo>
                    <a:pt x="4787" y="388493"/>
                  </a:lnTo>
                  <a:lnTo>
                    <a:pt x="1693326" y="64988"/>
                  </a:lnTo>
                  <a:lnTo>
                    <a:pt x="1712351" y="48364"/>
                  </a:lnTo>
                  <a:lnTo>
                    <a:pt x="1688758" y="40044"/>
                  </a:lnTo>
                  <a:close/>
                </a:path>
                <a:path extrusionOk="0" h="388619" w="1762125">
                  <a:moveTo>
                    <a:pt x="1740204" y="31242"/>
                  </a:moveTo>
                  <a:lnTo>
                    <a:pt x="1734718" y="31242"/>
                  </a:lnTo>
                  <a:lnTo>
                    <a:pt x="1739445" y="55625"/>
                  </a:lnTo>
                  <a:lnTo>
                    <a:pt x="1739544" y="56134"/>
                  </a:lnTo>
                  <a:lnTo>
                    <a:pt x="1693326" y="64988"/>
                  </a:lnTo>
                  <a:lnTo>
                    <a:pt x="1662328" y="92075"/>
                  </a:lnTo>
                  <a:lnTo>
                    <a:pt x="1656994" y="96647"/>
                  </a:lnTo>
                  <a:lnTo>
                    <a:pt x="1656486" y="104775"/>
                  </a:lnTo>
                  <a:lnTo>
                    <a:pt x="1665757" y="115316"/>
                  </a:lnTo>
                  <a:lnTo>
                    <a:pt x="1673758" y="115824"/>
                  </a:lnTo>
                  <a:lnTo>
                    <a:pt x="1761896" y="38862"/>
                  </a:lnTo>
                  <a:lnTo>
                    <a:pt x="1740204" y="31242"/>
                  </a:lnTo>
                  <a:close/>
                </a:path>
                <a:path extrusionOk="0" h="388619" w="1762125">
                  <a:moveTo>
                    <a:pt x="1712351" y="48364"/>
                  </a:moveTo>
                  <a:lnTo>
                    <a:pt x="1693326" y="64988"/>
                  </a:lnTo>
                  <a:lnTo>
                    <a:pt x="1739544" y="56134"/>
                  </a:lnTo>
                  <a:lnTo>
                    <a:pt x="1739445" y="55625"/>
                  </a:lnTo>
                  <a:lnTo>
                    <a:pt x="1732940" y="55625"/>
                  </a:lnTo>
                  <a:lnTo>
                    <a:pt x="1712351" y="48364"/>
                  </a:lnTo>
                  <a:close/>
                </a:path>
                <a:path extrusionOk="0" h="388619" w="1762125">
                  <a:moveTo>
                    <a:pt x="1728749" y="34036"/>
                  </a:moveTo>
                  <a:lnTo>
                    <a:pt x="1712351" y="48364"/>
                  </a:lnTo>
                  <a:lnTo>
                    <a:pt x="1732940" y="55625"/>
                  </a:lnTo>
                  <a:lnTo>
                    <a:pt x="1728749" y="34036"/>
                  </a:lnTo>
                  <a:close/>
                </a:path>
                <a:path extrusionOk="0" h="388619" w="1762125">
                  <a:moveTo>
                    <a:pt x="1735260" y="34036"/>
                  </a:moveTo>
                  <a:lnTo>
                    <a:pt x="1728749" y="34036"/>
                  </a:lnTo>
                  <a:lnTo>
                    <a:pt x="1732940" y="55625"/>
                  </a:lnTo>
                  <a:lnTo>
                    <a:pt x="1739445" y="55625"/>
                  </a:lnTo>
                  <a:lnTo>
                    <a:pt x="1735260" y="34036"/>
                  </a:lnTo>
                  <a:close/>
                </a:path>
                <a:path extrusionOk="0" h="388619" w="1762125">
                  <a:moveTo>
                    <a:pt x="1734718" y="31242"/>
                  </a:moveTo>
                  <a:lnTo>
                    <a:pt x="1688758" y="40044"/>
                  </a:lnTo>
                  <a:lnTo>
                    <a:pt x="1712351" y="48364"/>
                  </a:lnTo>
                  <a:lnTo>
                    <a:pt x="1728749" y="34036"/>
                  </a:lnTo>
                  <a:lnTo>
                    <a:pt x="1735260" y="34036"/>
                  </a:lnTo>
                  <a:lnTo>
                    <a:pt x="1734718" y="31242"/>
                  </a:lnTo>
                  <a:close/>
                </a:path>
                <a:path extrusionOk="0" h="388619" w="1762125">
                  <a:moveTo>
                    <a:pt x="1651533" y="0"/>
                  </a:moveTo>
                  <a:lnTo>
                    <a:pt x="1644294" y="3556"/>
                  </a:lnTo>
                  <a:lnTo>
                    <a:pt x="1642008" y="10160"/>
                  </a:lnTo>
                  <a:lnTo>
                    <a:pt x="1639595" y="16763"/>
                  </a:lnTo>
                  <a:lnTo>
                    <a:pt x="1643151" y="24003"/>
                  </a:lnTo>
                  <a:lnTo>
                    <a:pt x="1688758" y="40044"/>
                  </a:lnTo>
                  <a:lnTo>
                    <a:pt x="1734718" y="31242"/>
                  </a:lnTo>
                  <a:lnTo>
                    <a:pt x="1740204" y="31242"/>
                  </a:lnTo>
                  <a:lnTo>
                    <a:pt x="1658137" y="2412"/>
                  </a:lnTo>
                  <a:lnTo>
                    <a:pt x="1651533"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148" name="Google Shape;1148;p78"/>
            <p:cNvPicPr preferRelativeResize="0"/>
            <p:nvPr/>
          </p:nvPicPr>
          <p:blipFill rotWithShape="1">
            <a:blip r:embed="rId15">
              <a:alphaModFix/>
            </a:blip>
            <a:srcRect b="0" l="0" r="0" t="0"/>
            <a:stretch/>
          </p:blipFill>
          <p:spPr>
            <a:xfrm>
              <a:off x="5739383" y="1575816"/>
              <a:ext cx="777239" cy="1109472"/>
            </a:xfrm>
            <a:prstGeom prst="rect">
              <a:avLst/>
            </a:prstGeom>
            <a:noFill/>
            <a:ln>
              <a:noFill/>
            </a:ln>
          </p:spPr>
        </p:pic>
        <p:sp>
          <p:nvSpPr>
            <p:cNvPr id="1149" name="Google Shape;1149;p78"/>
            <p:cNvSpPr/>
            <p:nvPr/>
          </p:nvSpPr>
          <p:spPr>
            <a:xfrm>
              <a:off x="5894958" y="1597787"/>
              <a:ext cx="579120" cy="912494"/>
            </a:xfrm>
            <a:custGeom>
              <a:rect b="b" l="l" r="r" t="t"/>
              <a:pathLst>
                <a:path extrusionOk="0" h="912494" w="579120">
                  <a:moveTo>
                    <a:pt x="16763" y="789813"/>
                  </a:moveTo>
                  <a:lnTo>
                    <a:pt x="9516" y="789813"/>
                  </a:lnTo>
                  <a:lnTo>
                    <a:pt x="3810" y="795146"/>
                  </a:lnTo>
                  <a:lnTo>
                    <a:pt x="3555" y="802132"/>
                  </a:lnTo>
                  <a:lnTo>
                    <a:pt x="0" y="912113"/>
                  </a:lnTo>
                  <a:lnTo>
                    <a:pt x="27902" y="897508"/>
                  </a:lnTo>
                  <a:lnTo>
                    <a:pt x="24256" y="897508"/>
                  </a:lnTo>
                  <a:lnTo>
                    <a:pt x="2666" y="884046"/>
                  </a:lnTo>
                  <a:lnTo>
                    <a:pt x="27649" y="844233"/>
                  </a:lnTo>
                  <a:lnTo>
                    <a:pt x="28955" y="803020"/>
                  </a:lnTo>
                  <a:lnTo>
                    <a:pt x="29210" y="795908"/>
                  </a:lnTo>
                  <a:lnTo>
                    <a:pt x="23749" y="790067"/>
                  </a:lnTo>
                  <a:lnTo>
                    <a:pt x="16763" y="789813"/>
                  </a:lnTo>
                  <a:close/>
                </a:path>
                <a:path extrusionOk="0" h="912494" w="579120">
                  <a:moveTo>
                    <a:pt x="27649" y="844233"/>
                  </a:moveTo>
                  <a:lnTo>
                    <a:pt x="2666" y="884046"/>
                  </a:lnTo>
                  <a:lnTo>
                    <a:pt x="24256" y="897508"/>
                  </a:lnTo>
                  <a:lnTo>
                    <a:pt x="28242" y="891158"/>
                  </a:lnTo>
                  <a:lnTo>
                    <a:pt x="26162" y="891158"/>
                  </a:lnTo>
                  <a:lnTo>
                    <a:pt x="7492" y="879475"/>
                  </a:lnTo>
                  <a:lnTo>
                    <a:pt x="26853" y="869354"/>
                  </a:lnTo>
                  <a:lnTo>
                    <a:pt x="27649" y="844233"/>
                  </a:lnTo>
                  <a:close/>
                </a:path>
                <a:path extrusionOk="0" h="912494" w="579120">
                  <a:moveTo>
                    <a:pt x="91948" y="835279"/>
                  </a:moveTo>
                  <a:lnTo>
                    <a:pt x="49285" y="857629"/>
                  </a:lnTo>
                  <a:lnTo>
                    <a:pt x="24256" y="897508"/>
                  </a:lnTo>
                  <a:lnTo>
                    <a:pt x="27902" y="897508"/>
                  </a:lnTo>
                  <a:lnTo>
                    <a:pt x="97536" y="861060"/>
                  </a:lnTo>
                  <a:lnTo>
                    <a:pt x="103758" y="857885"/>
                  </a:lnTo>
                  <a:lnTo>
                    <a:pt x="106044" y="850138"/>
                  </a:lnTo>
                  <a:lnTo>
                    <a:pt x="102869" y="843914"/>
                  </a:lnTo>
                  <a:lnTo>
                    <a:pt x="99567" y="837692"/>
                  </a:lnTo>
                  <a:lnTo>
                    <a:pt x="91948" y="835279"/>
                  </a:lnTo>
                  <a:close/>
                </a:path>
                <a:path extrusionOk="0" h="912494" w="579120">
                  <a:moveTo>
                    <a:pt x="26853" y="869354"/>
                  </a:moveTo>
                  <a:lnTo>
                    <a:pt x="7492" y="879475"/>
                  </a:lnTo>
                  <a:lnTo>
                    <a:pt x="26162" y="891158"/>
                  </a:lnTo>
                  <a:lnTo>
                    <a:pt x="26853" y="869354"/>
                  </a:lnTo>
                  <a:close/>
                </a:path>
                <a:path extrusionOk="0" h="912494" w="579120">
                  <a:moveTo>
                    <a:pt x="49285" y="857629"/>
                  </a:moveTo>
                  <a:lnTo>
                    <a:pt x="26853" y="869354"/>
                  </a:lnTo>
                  <a:lnTo>
                    <a:pt x="26162" y="891158"/>
                  </a:lnTo>
                  <a:lnTo>
                    <a:pt x="28242" y="891158"/>
                  </a:lnTo>
                  <a:lnTo>
                    <a:pt x="49285" y="857629"/>
                  </a:lnTo>
                  <a:close/>
                </a:path>
                <a:path extrusionOk="0" h="912494" w="579120">
                  <a:moveTo>
                    <a:pt x="557402" y="0"/>
                  </a:moveTo>
                  <a:lnTo>
                    <a:pt x="27649" y="844233"/>
                  </a:lnTo>
                  <a:lnTo>
                    <a:pt x="26853" y="869354"/>
                  </a:lnTo>
                  <a:lnTo>
                    <a:pt x="49285" y="857629"/>
                  </a:lnTo>
                  <a:lnTo>
                    <a:pt x="578992" y="13588"/>
                  </a:lnTo>
                  <a:lnTo>
                    <a:pt x="557402"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150" name="Google Shape;1150;p78"/>
            <p:cNvPicPr preferRelativeResize="0"/>
            <p:nvPr/>
          </p:nvPicPr>
          <p:blipFill rotWithShape="1">
            <a:blip r:embed="rId16">
              <a:alphaModFix/>
            </a:blip>
            <a:srcRect b="0" l="0" r="0" t="0"/>
            <a:stretch/>
          </p:blipFill>
          <p:spPr>
            <a:xfrm>
              <a:off x="2836164" y="2657855"/>
              <a:ext cx="1033272" cy="1194816"/>
            </a:xfrm>
            <a:prstGeom prst="rect">
              <a:avLst/>
            </a:prstGeom>
            <a:noFill/>
            <a:ln>
              <a:noFill/>
            </a:ln>
          </p:spPr>
        </p:pic>
        <p:sp>
          <p:nvSpPr>
            <p:cNvPr id="1151" name="Google Shape;1151;p78"/>
            <p:cNvSpPr/>
            <p:nvPr/>
          </p:nvSpPr>
          <p:spPr>
            <a:xfrm>
              <a:off x="2878836" y="2794000"/>
              <a:ext cx="834390" cy="996950"/>
            </a:xfrm>
            <a:custGeom>
              <a:rect b="b" l="l" r="r" t="t"/>
              <a:pathLst>
                <a:path extrusionOk="0" h="996950" w="834389">
                  <a:moveTo>
                    <a:pt x="801825" y="38777"/>
                  </a:moveTo>
                  <a:lnTo>
                    <a:pt x="778180" y="47323"/>
                  </a:lnTo>
                  <a:lnTo>
                    <a:pt x="0" y="980186"/>
                  </a:lnTo>
                  <a:lnTo>
                    <a:pt x="19557" y="996441"/>
                  </a:lnTo>
                  <a:lnTo>
                    <a:pt x="797592" y="63754"/>
                  </a:lnTo>
                  <a:lnTo>
                    <a:pt x="798039" y="61341"/>
                  </a:lnTo>
                  <a:lnTo>
                    <a:pt x="801825" y="38777"/>
                  </a:lnTo>
                  <a:close/>
                </a:path>
                <a:path extrusionOk="0" h="996950" w="834389">
                  <a:moveTo>
                    <a:pt x="832230" y="11302"/>
                  </a:moveTo>
                  <a:lnTo>
                    <a:pt x="808227" y="11302"/>
                  </a:lnTo>
                  <a:lnTo>
                    <a:pt x="827786" y="27558"/>
                  </a:lnTo>
                  <a:lnTo>
                    <a:pt x="799605" y="61341"/>
                  </a:lnTo>
                  <a:lnTo>
                    <a:pt x="797634" y="63754"/>
                  </a:lnTo>
                  <a:lnTo>
                    <a:pt x="789686" y="111125"/>
                  </a:lnTo>
                  <a:lnTo>
                    <a:pt x="794258" y="117729"/>
                  </a:lnTo>
                  <a:lnTo>
                    <a:pt x="808101" y="120014"/>
                  </a:lnTo>
                  <a:lnTo>
                    <a:pt x="814704" y="115443"/>
                  </a:lnTo>
                  <a:lnTo>
                    <a:pt x="815848" y="108457"/>
                  </a:lnTo>
                  <a:lnTo>
                    <a:pt x="832230" y="11302"/>
                  </a:lnTo>
                  <a:close/>
                </a:path>
                <a:path extrusionOk="0" h="996950" w="834389">
                  <a:moveTo>
                    <a:pt x="834136" y="0"/>
                  </a:moveTo>
                  <a:lnTo>
                    <a:pt x="724153" y="39877"/>
                  </a:lnTo>
                  <a:lnTo>
                    <a:pt x="720725" y="47117"/>
                  </a:lnTo>
                  <a:lnTo>
                    <a:pt x="725551" y="60325"/>
                  </a:lnTo>
                  <a:lnTo>
                    <a:pt x="732789" y="63754"/>
                  </a:lnTo>
                  <a:lnTo>
                    <a:pt x="778180" y="47323"/>
                  </a:lnTo>
                  <a:lnTo>
                    <a:pt x="808227" y="11302"/>
                  </a:lnTo>
                  <a:lnTo>
                    <a:pt x="832230" y="11302"/>
                  </a:lnTo>
                  <a:lnTo>
                    <a:pt x="834136" y="0"/>
                  </a:lnTo>
                  <a:close/>
                </a:path>
                <a:path extrusionOk="0" h="996950" w="834389">
                  <a:moveTo>
                    <a:pt x="815409" y="17272"/>
                  </a:moveTo>
                  <a:lnTo>
                    <a:pt x="805434" y="17272"/>
                  </a:lnTo>
                  <a:lnTo>
                    <a:pt x="822325" y="31368"/>
                  </a:lnTo>
                  <a:lnTo>
                    <a:pt x="801825" y="38777"/>
                  </a:lnTo>
                  <a:lnTo>
                    <a:pt x="797634" y="63754"/>
                  </a:lnTo>
                  <a:lnTo>
                    <a:pt x="799605" y="61341"/>
                  </a:lnTo>
                  <a:lnTo>
                    <a:pt x="827786" y="27558"/>
                  </a:lnTo>
                  <a:lnTo>
                    <a:pt x="815409" y="17272"/>
                  </a:lnTo>
                  <a:close/>
                </a:path>
                <a:path extrusionOk="0" h="996950" w="834389">
                  <a:moveTo>
                    <a:pt x="808227" y="11302"/>
                  </a:moveTo>
                  <a:lnTo>
                    <a:pt x="778180" y="47323"/>
                  </a:lnTo>
                  <a:lnTo>
                    <a:pt x="801825" y="38777"/>
                  </a:lnTo>
                  <a:lnTo>
                    <a:pt x="805434" y="17272"/>
                  </a:lnTo>
                  <a:lnTo>
                    <a:pt x="815409" y="17272"/>
                  </a:lnTo>
                  <a:lnTo>
                    <a:pt x="808227" y="11302"/>
                  </a:lnTo>
                  <a:close/>
                </a:path>
                <a:path extrusionOk="0" h="996950" w="834389">
                  <a:moveTo>
                    <a:pt x="805434" y="17272"/>
                  </a:moveTo>
                  <a:lnTo>
                    <a:pt x="801825" y="38777"/>
                  </a:lnTo>
                  <a:lnTo>
                    <a:pt x="822325" y="31368"/>
                  </a:lnTo>
                  <a:lnTo>
                    <a:pt x="805434" y="17272"/>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152" name="Google Shape;1152;p78"/>
          <p:cNvSpPr txBox="1"/>
          <p:nvPr/>
        </p:nvSpPr>
        <p:spPr>
          <a:xfrm>
            <a:off x="386222" y="6949156"/>
            <a:ext cx="9000773" cy="3356028"/>
          </a:xfrm>
          <a:prstGeom prst="rect">
            <a:avLst/>
          </a:prstGeom>
          <a:noFill/>
          <a:ln>
            <a:noFill/>
          </a:ln>
        </p:spPr>
        <p:txBody>
          <a:bodyPr anchorCtr="0" anchor="t" bIns="0" lIns="0" spcFirstLastPara="1" rIns="0" wrap="square" tIns="29300">
            <a:spAutoFit/>
          </a:bodyPr>
          <a:lstStyle/>
          <a:p>
            <a:pPr indent="0" lvl="0" marL="27922" marR="0" rtl="0" algn="l">
              <a:spcBef>
                <a:spcPts val="0"/>
              </a:spcBef>
              <a:spcAft>
                <a:spcPts val="0"/>
              </a:spcAft>
              <a:buNone/>
            </a:pPr>
            <a:r>
              <a:rPr i="1" lang="en-US" sz="2309">
                <a:solidFill>
                  <a:srgbClr val="006FC0"/>
                </a:solidFill>
                <a:latin typeface="Arial"/>
                <a:ea typeface="Arial"/>
                <a:cs typeface="Arial"/>
                <a:sym typeface="Arial"/>
              </a:rPr>
              <a:t>Filtering Factor = 0%</a:t>
            </a:r>
            <a:endParaRPr sz="2309">
              <a:solidFill>
                <a:schemeClr val="dk1"/>
              </a:solidFill>
              <a:latin typeface="Arial"/>
              <a:ea typeface="Arial"/>
              <a:cs typeface="Arial"/>
              <a:sym typeface="Arial"/>
            </a:endParaRPr>
          </a:p>
          <a:p>
            <a:pPr indent="0" lvl="0" marL="27922" marR="0" rtl="0" algn="l">
              <a:spcBef>
                <a:spcPts val="0"/>
              </a:spcBef>
              <a:spcAft>
                <a:spcPts val="0"/>
              </a:spcAft>
              <a:buNone/>
            </a:pPr>
            <a:r>
              <a:rPr i="1" lang="en-US" sz="2309">
                <a:solidFill>
                  <a:srgbClr val="006FC0"/>
                </a:solidFill>
                <a:latin typeface="Arial"/>
                <a:ea typeface="Arial"/>
                <a:cs typeface="Arial"/>
                <a:sym typeface="Arial"/>
              </a:rPr>
              <a:t>need to change A’s statistics</a:t>
            </a:r>
            <a:endParaRPr sz="2309">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309">
              <a:solidFill>
                <a:schemeClr val="dk1"/>
              </a:solidFill>
              <a:latin typeface="Arial"/>
              <a:ea typeface="Arial"/>
              <a:cs typeface="Arial"/>
              <a:sym typeface="Arial"/>
            </a:endParaRPr>
          </a:p>
          <a:p>
            <a:pPr indent="0" lvl="0" marL="0" marR="0" rtl="0" algn="l">
              <a:spcBef>
                <a:spcPts val="978"/>
              </a:spcBef>
              <a:spcAft>
                <a:spcPts val="0"/>
              </a:spcAft>
              <a:buNone/>
            </a:pPr>
            <a:r>
              <a:t/>
            </a:r>
            <a:endParaRPr sz="2309">
              <a:solidFill>
                <a:schemeClr val="dk1"/>
              </a:solidFill>
              <a:latin typeface="Arial"/>
              <a:ea typeface="Arial"/>
              <a:cs typeface="Arial"/>
              <a:sym typeface="Arial"/>
            </a:endParaRPr>
          </a:p>
          <a:p>
            <a:pPr indent="0" lvl="0" marL="1870788" marR="11169" rtl="0" algn="l">
              <a:spcBef>
                <a:spcPts val="0"/>
              </a:spcBef>
              <a:spcAft>
                <a:spcPts val="0"/>
              </a:spcAft>
              <a:buNone/>
            </a:pPr>
            <a:r>
              <a:rPr lang="en-US" sz="2309">
                <a:solidFill>
                  <a:schemeClr val="dk1"/>
                </a:solidFill>
                <a:latin typeface="Arial"/>
                <a:ea typeface="Arial"/>
                <a:cs typeface="Arial"/>
                <a:sym typeface="Arial"/>
              </a:rPr>
              <a:t>Without histograms, suppose data is evenly distributed </a:t>
            </a:r>
            <a:r>
              <a:rPr i="1" lang="en-US" sz="2309">
                <a:solidFill>
                  <a:srgbClr val="006FC0"/>
                </a:solidFill>
                <a:latin typeface="Arial"/>
                <a:ea typeface="Arial"/>
                <a:cs typeface="Arial"/>
                <a:sym typeface="Arial"/>
              </a:rPr>
              <a:t>Filtering Factor = (B.value – A.min) / (A.max – A.min) A.min = no change</a:t>
            </a:r>
            <a:endParaRPr sz="2309">
              <a:solidFill>
                <a:schemeClr val="dk1"/>
              </a:solidFill>
              <a:latin typeface="Arial"/>
              <a:ea typeface="Arial"/>
              <a:cs typeface="Arial"/>
              <a:sym typeface="Arial"/>
            </a:endParaRPr>
          </a:p>
          <a:p>
            <a:pPr indent="0" lvl="0" marL="1870788" marR="0" rtl="0" algn="l">
              <a:spcBef>
                <a:spcPts val="11"/>
              </a:spcBef>
              <a:spcAft>
                <a:spcPts val="0"/>
              </a:spcAft>
              <a:buNone/>
            </a:pPr>
            <a:r>
              <a:rPr i="1" lang="en-US" sz="2309">
                <a:solidFill>
                  <a:srgbClr val="006FC0"/>
                </a:solidFill>
                <a:latin typeface="Arial"/>
                <a:ea typeface="Arial"/>
                <a:cs typeface="Arial"/>
                <a:sym typeface="Arial"/>
              </a:rPr>
              <a:t>A.max = B.value</a:t>
            </a:r>
            <a:endParaRPr sz="2309">
              <a:solidFill>
                <a:schemeClr val="dk1"/>
              </a:solidFill>
              <a:latin typeface="Arial"/>
              <a:ea typeface="Arial"/>
              <a:cs typeface="Arial"/>
              <a:sym typeface="Arial"/>
            </a:endParaRPr>
          </a:p>
          <a:p>
            <a:pPr indent="0" lvl="0" marL="1870788" marR="0" rtl="0" algn="l">
              <a:spcBef>
                <a:spcPts val="0"/>
              </a:spcBef>
              <a:spcAft>
                <a:spcPts val="0"/>
              </a:spcAft>
              <a:buNone/>
            </a:pPr>
            <a:r>
              <a:rPr i="1" lang="en-US" sz="2309">
                <a:solidFill>
                  <a:srgbClr val="006FC0"/>
                </a:solidFill>
                <a:latin typeface="Arial"/>
                <a:ea typeface="Arial"/>
                <a:cs typeface="Arial"/>
                <a:sym typeface="Arial"/>
              </a:rPr>
              <a:t>A.ndv = A.ndv * Filtering Factor</a:t>
            </a:r>
            <a:endParaRPr sz="2309">
              <a:solidFill>
                <a:schemeClr val="dk1"/>
              </a:solidFill>
              <a:latin typeface="Arial"/>
              <a:ea typeface="Arial"/>
              <a:cs typeface="Arial"/>
              <a:sym typeface="Arial"/>
            </a:endParaRPr>
          </a:p>
        </p:txBody>
      </p:sp>
      <p:sp>
        <p:nvSpPr>
          <p:cNvPr id="1153" name="Google Shape;1153;p78"/>
          <p:cNvSpPr txBox="1"/>
          <p:nvPr/>
        </p:nvSpPr>
        <p:spPr>
          <a:xfrm>
            <a:off x="14415477" y="2957935"/>
            <a:ext cx="4185562" cy="740312"/>
          </a:xfrm>
          <a:prstGeom prst="rect">
            <a:avLst/>
          </a:prstGeom>
          <a:noFill/>
          <a:ln>
            <a:noFill/>
          </a:ln>
        </p:spPr>
        <p:txBody>
          <a:bodyPr anchorCtr="0" anchor="t" bIns="0" lIns="0" spcFirstLastPara="1" rIns="0" wrap="square" tIns="29300">
            <a:spAutoFit/>
          </a:bodyPr>
          <a:lstStyle/>
          <a:p>
            <a:pPr indent="0" lvl="0" marL="27922" marR="0" rtl="0" algn="l">
              <a:spcBef>
                <a:spcPts val="0"/>
              </a:spcBef>
              <a:spcAft>
                <a:spcPts val="0"/>
              </a:spcAft>
              <a:buNone/>
            </a:pPr>
            <a:r>
              <a:rPr i="1" lang="en-US" sz="2309">
                <a:solidFill>
                  <a:srgbClr val="006FC0"/>
                </a:solidFill>
                <a:latin typeface="Arial"/>
                <a:ea typeface="Arial"/>
                <a:cs typeface="Arial"/>
                <a:sym typeface="Arial"/>
              </a:rPr>
              <a:t>Filtering Factor = 100%</a:t>
            </a:r>
            <a:endParaRPr sz="2309">
              <a:solidFill>
                <a:schemeClr val="dk1"/>
              </a:solidFill>
              <a:latin typeface="Arial"/>
              <a:ea typeface="Arial"/>
              <a:cs typeface="Arial"/>
              <a:sym typeface="Arial"/>
            </a:endParaRPr>
          </a:p>
          <a:p>
            <a:pPr indent="0" lvl="0" marL="27922" marR="0" rtl="0" algn="l">
              <a:spcBef>
                <a:spcPts val="0"/>
              </a:spcBef>
              <a:spcAft>
                <a:spcPts val="0"/>
              </a:spcAft>
              <a:buNone/>
            </a:pPr>
            <a:r>
              <a:rPr i="1" lang="en-US" sz="2309">
                <a:solidFill>
                  <a:srgbClr val="006FC0"/>
                </a:solidFill>
                <a:latin typeface="Arial"/>
                <a:ea typeface="Arial"/>
                <a:cs typeface="Arial"/>
                <a:sym typeface="Arial"/>
              </a:rPr>
              <a:t>no need to change A’s statistics</a:t>
            </a:r>
            <a:endParaRPr sz="2309">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79"/>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Filter Operator Example</a:t>
            </a:r>
            <a:endParaRPr/>
          </a:p>
        </p:txBody>
      </p:sp>
      <p:sp>
        <p:nvSpPr>
          <p:cNvPr id="1159" name="Google Shape;1159;p79"/>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160" name="Google Shape;1160;p79"/>
          <p:cNvSpPr txBox="1"/>
          <p:nvPr/>
        </p:nvSpPr>
        <p:spPr>
          <a:xfrm>
            <a:off x="1178323" y="1726718"/>
            <a:ext cx="17363519" cy="2881084"/>
          </a:xfrm>
          <a:prstGeom prst="rect">
            <a:avLst/>
          </a:prstGeom>
          <a:noFill/>
          <a:ln>
            <a:noFill/>
          </a:ln>
        </p:spPr>
        <p:txBody>
          <a:bodyPr anchorCtr="0" anchor="t" bIns="0" lIns="0" spcFirstLastPara="1" rIns="0" wrap="square" tIns="135400">
            <a:spAutoFit/>
          </a:bodyPr>
          <a:lstStyle/>
          <a:p>
            <a:pPr indent="-752504" lvl="0" marL="780426" marR="0" rtl="0" algn="l">
              <a:lnSpc>
                <a:spcPct val="150000"/>
              </a:lnSpc>
              <a:spcBef>
                <a:spcPts val="0"/>
              </a:spcBef>
              <a:spcAft>
                <a:spcPts val="0"/>
              </a:spcAft>
              <a:buClr>
                <a:schemeClr val="dk1"/>
              </a:buClr>
              <a:buSzPts val="2800"/>
              <a:buFont typeface="Arial"/>
              <a:buChar char="•"/>
            </a:pPr>
            <a:r>
              <a:rPr b="1" i="1" lang="en-US" sz="2800">
                <a:solidFill>
                  <a:schemeClr val="dk1"/>
                </a:solidFill>
                <a:latin typeface="Roboto"/>
                <a:ea typeface="Roboto"/>
                <a:cs typeface="Roboto"/>
                <a:sym typeface="Roboto"/>
              </a:rPr>
              <a:t>Column A (op) </a:t>
            </a:r>
            <a:r>
              <a:rPr b="1" i="1" lang="en-US" sz="2800">
                <a:solidFill>
                  <a:srgbClr val="FF0000"/>
                </a:solidFill>
                <a:latin typeface="Roboto"/>
                <a:ea typeface="Roboto"/>
                <a:cs typeface="Roboto"/>
                <a:sym typeface="Roboto"/>
              </a:rPr>
              <a:t>Column B</a:t>
            </a:r>
            <a:endParaRPr sz="2800">
              <a:solidFill>
                <a:schemeClr val="dk1"/>
              </a:solidFill>
              <a:latin typeface="Roboto"/>
              <a:ea typeface="Roboto"/>
              <a:cs typeface="Roboto"/>
              <a:sym typeface="Roboto"/>
            </a:endParaRPr>
          </a:p>
          <a:p>
            <a:pPr indent="0" lvl="0" marL="1033122" marR="0" rtl="0" algn="l">
              <a:lnSpc>
                <a:spcPct val="150000"/>
              </a:lnSpc>
              <a:spcBef>
                <a:spcPts val="638"/>
              </a:spcBef>
              <a:spcAft>
                <a:spcPts val="0"/>
              </a:spcAft>
              <a:buNone/>
            </a:pPr>
            <a:r>
              <a:rPr lang="en-US" sz="2800">
                <a:solidFill>
                  <a:schemeClr val="dk1"/>
                </a:solidFill>
                <a:latin typeface="Roboto"/>
                <a:ea typeface="Roboto"/>
                <a:cs typeface="Roboto"/>
                <a:sym typeface="Roboto"/>
              </a:rPr>
              <a:t>–	(op) can be “&lt;”, “&lt;=”, “&gt;”, “&gt;=”</a:t>
            </a:r>
            <a:endParaRPr sz="2800">
              <a:solidFill>
                <a:schemeClr val="dk1"/>
              </a:solidFill>
              <a:latin typeface="Roboto"/>
              <a:ea typeface="Roboto"/>
              <a:cs typeface="Roboto"/>
              <a:sym typeface="Roboto"/>
            </a:endParaRPr>
          </a:p>
          <a:p>
            <a:pPr indent="-629646" lvl="1" marL="1662768" marR="0" rtl="0" algn="l">
              <a:lnSpc>
                <a:spcPct val="150000"/>
              </a:lnSpc>
              <a:spcBef>
                <a:spcPts val="638"/>
              </a:spcBef>
              <a:spcAft>
                <a:spcPts val="0"/>
              </a:spcAft>
              <a:buClr>
                <a:schemeClr val="dk1"/>
              </a:buClr>
              <a:buSzPts val="2800"/>
              <a:buFont typeface="Roboto"/>
              <a:buChar char="–"/>
            </a:pPr>
            <a:r>
              <a:rPr b="0" i="0" lang="en-US" sz="2800" u="none" cap="none" strike="noStrike">
                <a:solidFill>
                  <a:schemeClr val="dk1"/>
                </a:solidFill>
                <a:latin typeface="Roboto"/>
                <a:ea typeface="Roboto"/>
                <a:cs typeface="Roboto"/>
                <a:sym typeface="Roboto"/>
              </a:rPr>
              <a:t>We cannot suppose the data is evenly distributed, so the empirical filtering factor is set to </a:t>
            </a:r>
            <a:r>
              <a:rPr b="1" i="0" lang="en-US" sz="2800" u="none" cap="none" strike="noStrike">
                <a:solidFill>
                  <a:schemeClr val="dk1"/>
                </a:solidFill>
                <a:latin typeface="Roboto"/>
                <a:ea typeface="Roboto"/>
                <a:cs typeface="Roboto"/>
                <a:sym typeface="Roboto"/>
              </a:rPr>
              <a:t>1/3</a:t>
            </a:r>
            <a:endParaRPr b="0" i="0" sz="2800" u="none" cap="none" strike="noStrike">
              <a:solidFill>
                <a:schemeClr val="dk1"/>
              </a:solidFill>
              <a:latin typeface="Roboto"/>
              <a:ea typeface="Roboto"/>
              <a:cs typeface="Roboto"/>
              <a:sym typeface="Roboto"/>
            </a:endParaRPr>
          </a:p>
          <a:p>
            <a:pPr indent="-629646" lvl="1" marL="1662768" marR="0" rtl="0" algn="l">
              <a:lnSpc>
                <a:spcPct val="150000"/>
              </a:lnSpc>
              <a:spcBef>
                <a:spcPts val="638"/>
              </a:spcBef>
              <a:spcAft>
                <a:spcPts val="0"/>
              </a:spcAft>
              <a:buClr>
                <a:schemeClr val="dk1"/>
              </a:buClr>
              <a:buSzPts val="2800"/>
              <a:buFont typeface="Roboto"/>
              <a:buChar char="–"/>
            </a:pPr>
            <a:r>
              <a:rPr b="0" i="0" lang="en-US" sz="2800" u="none" cap="none" strike="noStrike">
                <a:solidFill>
                  <a:schemeClr val="dk1"/>
                </a:solidFill>
                <a:latin typeface="Roboto"/>
                <a:ea typeface="Roboto"/>
                <a:cs typeface="Roboto"/>
                <a:sym typeface="Roboto"/>
              </a:rPr>
              <a:t>Example:  </a:t>
            </a:r>
            <a:r>
              <a:rPr b="1" i="0" lang="en-US" sz="2800" u="none" cap="none" strike="noStrike">
                <a:solidFill>
                  <a:schemeClr val="dk1"/>
                </a:solidFill>
                <a:latin typeface="Roboto"/>
                <a:ea typeface="Roboto"/>
                <a:cs typeface="Roboto"/>
                <a:sym typeface="Roboto"/>
              </a:rPr>
              <a:t>Column A &lt; Column B</a:t>
            </a:r>
            <a:endParaRPr b="0" i="0" sz="2800" u="none" cap="none" strike="noStrike">
              <a:solidFill>
                <a:schemeClr val="dk1"/>
              </a:solidFill>
              <a:latin typeface="Roboto"/>
              <a:ea typeface="Roboto"/>
              <a:cs typeface="Roboto"/>
              <a:sym typeface="Roboto"/>
            </a:endParaRPr>
          </a:p>
        </p:txBody>
      </p:sp>
      <p:grpSp>
        <p:nvGrpSpPr>
          <p:cNvPr id="1161" name="Google Shape;1161;p79"/>
          <p:cNvGrpSpPr/>
          <p:nvPr/>
        </p:nvGrpSpPr>
        <p:grpSpPr>
          <a:xfrm>
            <a:off x="2697288" y="5649650"/>
            <a:ext cx="5464989" cy="998758"/>
            <a:chOff x="1226814" y="2569464"/>
            <a:chExt cx="2485655" cy="454268"/>
          </a:xfrm>
        </p:grpSpPr>
        <p:pic>
          <p:nvPicPr>
            <p:cNvPr id="1162" name="Google Shape;1162;p79"/>
            <p:cNvPicPr preferRelativeResize="0"/>
            <p:nvPr/>
          </p:nvPicPr>
          <p:blipFill rotWithShape="1">
            <a:blip r:embed="rId3">
              <a:alphaModFix/>
            </a:blip>
            <a:srcRect b="0" l="0" r="0" t="0"/>
            <a:stretch/>
          </p:blipFill>
          <p:spPr>
            <a:xfrm>
              <a:off x="1226814" y="2924438"/>
              <a:ext cx="2485655" cy="99294"/>
            </a:xfrm>
            <a:prstGeom prst="rect">
              <a:avLst/>
            </a:prstGeom>
            <a:noFill/>
            <a:ln>
              <a:noFill/>
            </a:ln>
          </p:spPr>
        </p:pic>
        <p:sp>
          <p:nvSpPr>
            <p:cNvPr id="1163" name="Google Shape;1163;p79"/>
            <p:cNvSpPr/>
            <p:nvPr/>
          </p:nvSpPr>
          <p:spPr>
            <a:xfrm>
              <a:off x="1260754" y="2950972"/>
              <a:ext cx="2418080" cy="6985"/>
            </a:xfrm>
            <a:custGeom>
              <a:rect b="b" l="l" r="r" t="t"/>
              <a:pathLst>
                <a:path extrusionOk="0" h="6985" w="2418079">
                  <a:moveTo>
                    <a:pt x="0" y="6984"/>
                  </a:moveTo>
                  <a:lnTo>
                    <a:pt x="2417673" y="0"/>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164" name="Google Shape;1164;p79"/>
            <p:cNvPicPr preferRelativeResize="0"/>
            <p:nvPr/>
          </p:nvPicPr>
          <p:blipFill rotWithShape="1">
            <a:blip r:embed="rId4">
              <a:alphaModFix/>
            </a:blip>
            <a:srcRect b="0" l="0" r="0" t="0"/>
            <a:stretch/>
          </p:blipFill>
          <p:spPr>
            <a:xfrm>
              <a:off x="1336548" y="2604516"/>
              <a:ext cx="832104" cy="414528"/>
            </a:xfrm>
            <a:prstGeom prst="rect">
              <a:avLst/>
            </a:prstGeom>
            <a:noFill/>
            <a:ln>
              <a:noFill/>
            </a:ln>
          </p:spPr>
        </p:pic>
        <p:sp>
          <p:nvSpPr>
            <p:cNvPr id="1165" name="Google Shape;1165;p79"/>
            <p:cNvSpPr/>
            <p:nvPr/>
          </p:nvSpPr>
          <p:spPr>
            <a:xfrm>
              <a:off x="1392555" y="2639441"/>
              <a:ext cx="720725" cy="304800"/>
            </a:xfrm>
            <a:custGeom>
              <a:rect b="b" l="l" r="r" t="t"/>
              <a:pathLst>
                <a:path extrusionOk="0" h="304800" w="720725">
                  <a:moveTo>
                    <a:pt x="0" y="294258"/>
                  </a:moveTo>
                  <a:lnTo>
                    <a:pt x="5735" y="249348"/>
                  </a:lnTo>
                  <a:lnTo>
                    <a:pt x="18818" y="206706"/>
                  </a:lnTo>
                  <a:lnTo>
                    <a:pt x="38674" y="166786"/>
                  </a:lnTo>
                  <a:lnTo>
                    <a:pt x="64728" y="130044"/>
                  </a:lnTo>
                  <a:lnTo>
                    <a:pt x="96405" y="96934"/>
                  </a:lnTo>
                  <a:lnTo>
                    <a:pt x="133130" y="67910"/>
                  </a:lnTo>
                  <a:lnTo>
                    <a:pt x="174329" y="43428"/>
                  </a:lnTo>
                  <a:lnTo>
                    <a:pt x="219426" y="23941"/>
                  </a:lnTo>
                  <a:lnTo>
                    <a:pt x="267848" y="9904"/>
                  </a:lnTo>
                  <a:lnTo>
                    <a:pt x="319019" y="1772"/>
                  </a:lnTo>
                  <a:lnTo>
                    <a:pt x="372363" y="0"/>
                  </a:lnTo>
                  <a:lnTo>
                    <a:pt x="424204" y="4651"/>
                  </a:lnTo>
                  <a:lnTo>
                    <a:pt x="473537" y="15258"/>
                  </a:lnTo>
                  <a:lnTo>
                    <a:pt x="519850" y="31372"/>
                  </a:lnTo>
                  <a:lnTo>
                    <a:pt x="562631" y="52544"/>
                  </a:lnTo>
                  <a:lnTo>
                    <a:pt x="601369" y="78326"/>
                  </a:lnTo>
                  <a:lnTo>
                    <a:pt x="635551" y="108268"/>
                  </a:lnTo>
                  <a:lnTo>
                    <a:pt x="664665" y="141921"/>
                  </a:lnTo>
                  <a:lnTo>
                    <a:pt x="688201" y="178837"/>
                  </a:lnTo>
                  <a:lnTo>
                    <a:pt x="705646" y="218567"/>
                  </a:lnTo>
                  <a:lnTo>
                    <a:pt x="716489" y="260662"/>
                  </a:lnTo>
                  <a:lnTo>
                    <a:pt x="720217" y="304672"/>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166" name="Google Shape;1166;p79"/>
            <p:cNvPicPr preferRelativeResize="0"/>
            <p:nvPr/>
          </p:nvPicPr>
          <p:blipFill rotWithShape="1">
            <a:blip r:embed="rId5">
              <a:alphaModFix/>
            </a:blip>
            <a:srcRect b="0" l="0" r="0" t="0"/>
            <a:stretch/>
          </p:blipFill>
          <p:spPr>
            <a:xfrm>
              <a:off x="2225040" y="2569464"/>
              <a:ext cx="1348739" cy="437388"/>
            </a:xfrm>
            <a:prstGeom prst="rect">
              <a:avLst/>
            </a:prstGeom>
            <a:noFill/>
            <a:ln>
              <a:noFill/>
            </a:ln>
          </p:spPr>
        </p:pic>
        <p:sp>
          <p:nvSpPr>
            <p:cNvPr id="1167" name="Google Shape;1167;p79"/>
            <p:cNvSpPr/>
            <p:nvPr/>
          </p:nvSpPr>
          <p:spPr>
            <a:xfrm>
              <a:off x="2279777" y="2604916"/>
              <a:ext cx="1239520" cy="339090"/>
            </a:xfrm>
            <a:custGeom>
              <a:rect b="b" l="l" r="r" t="t"/>
              <a:pathLst>
                <a:path extrusionOk="0" h="339089" w="1239520">
                  <a:moveTo>
                    <a:pt x="0" y="331704"/>
                  </a:moveTo>
                  <a:lnTo>
                    <a:pt x="17196" y="265613"/>
                  </a:lnTo>
                  <a:lnTo>
                    <a:pt x="54958" y="204343"/>
                  </a:lnTo>
                  <a:lnTo>
                    <a:pt x="80868" y="175861"/>
                  </a:lnTo>
                  <a:lnTo>
                    <a:pt x="111101" y="149001"/>
                  </a:lnTo>
                  <a:lnTo>
                    <a:pt x="145383" y="123899"/>
                  </a:lnTo>
                  <a:lnTo>
                    <a:pt x="183442" y="100695"/>
                  </a:lnTo>
                  <a:lnTo>
                    <a:pt x="225005" y="79528"/>
                  </a:lnTo>
                  <a:lnTo>
                    <a:pt x="269798" y="60535"/>
                  </a:lnTo>
                  <a:lnTo>
                    <a:pt x="317548" y="43855"/>
                  </a:lnTo>
                  <a:lnTo>
                    <a:pt x="367984" y="29626"/>
                  </a:lnTo>
                  <a:lnTo>
                    <a:pt x="420830" y="17988"/>
                  </a:lnTo>
                  <a:lnTo>
                    <a:pt x="475816" y="9079"/>
                  </a:lnTo>
                  <a:lnTo>
                    <a:pt x="532667" y="3036"/>
                  </a:lnTo>
                  <a:lnTo>
                    <a:pt x="591111" y="0"/>
                  </a:lnTo>
                  <a:lnTo>
                    <a:pt x="650875" y="107"/>
                  </a:lnTo>
                  <a:lnTo>
                    <a:pt x="710465" y="3457"/>
                  </a:lnTo>
                  <a:lnTo>
                    <a:pt x="768236" y="9884"/>
                  </a:lnTo>
                  <a:lnTo>
                    <a:pt x="823925" y="19236"/>
                  </a:lnTo>
                  <a:lnTo>
                    <a:pt x="877270" y="31363"/>
                  </a:lnTo>
                  <a:lnTo>
                    <a:pt x="928008" y="46115"/>
                  </a:lnTo>
                  <a:lnTo>
                    <a:pt x="975877" y="63340"/>
                  </a:lnTo>
                  <a:lnTo>
                    <a:pt x="1020615" y="82890"/>
                  </a:lnTo>
                  <a:lnTo>
                    <a:pt x="1061958" y="104612"/>
                  </a:lnTo>
                  <a:lnTo>
                    <a:pt x="1099644" y="128357"/>
                  </a:lnTo>
                  <a:lnTo>
                    <a:pt x="1133411" y="153974"/>
                  </a:lnTo>
                  <a:lnTo>
                    <a:pt x="1162997" y="181313"/>
                  </a:lnTo>
                  <a:lnTo>
                    <a:pt x="1188138" y="210223"/>
                  </a:lnTo>
                  <a:lnTo>
                    <a:pt x="1224038" y="272153"/>
                  </a:lnTo>
                  <a:lnTo>
                    <a:pt x="1234272" y="304873"/>
                  </a:lnTo>
                  <a:lnTo>
                    <a:pt x="1239012" y="338562"/>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grpSp>
        <p:nvGrpSpPr>
          <p:cNvPr id="1168" name="Google Shape;1168;p79"/>
          <p:cNvGrpSpPr/>
          <p:nvPr/>
        </p:nvGrpSpPr>
        <p:grpSpPr>
          <a:xfrm>
            <a:off x="2697288" y="7438913"/>
            <a:ext cx="5464989" cy="1008813"/>
            <a:chOff x="1226814" y="3383279"/>
            <a:chExt cx="2485655" cy="458841"/>
          </a:xfrm>
        </p:grpSpPr>
        <p:pic>
          <p:nvPicPr>
            <p:cNvPr id="1169" name="Google Shape;1169;p79"/>
            <p:cNvPicPr preferRelativeResize="0"/>
            <p:nvPr/>
          </p:nvPicPr>
          <p:blipFill rotWithShape="1">
            <a:blip r:embed="rId6">
              <a:alphaModFix/>
            </a:blip>
            <a:srcRect b="0" l="0" r="0" t="0"/>
            <a:stretch/>
          </p:blipFill>
          <p:spPr>
            <a:xfrm>
              <a:off x="1226814" y="3742826"/>
              <a:ext cx="2485655" cy="99294"/>
            </a:xfrm>
            <a:prstGeom prst="rect">
              <a:avLst/>
            </a:prstGeom>
            <a:noFill/>
            <a:ln>
              <a:noFill/>
            </a:ln>
          </p:spPr>
        </p:pic>
        <p:sp>
          <p:nvSpPr>
            <p:cNvPr id="1170" name="Google Shape;1170;p79"/>
            <p:cNvSpPr/>
            <p:nvPr/>
          </p:nvSpPr>
          <p:spPr>
            <a:xfrm>
              <a:off x="1260754" y="3768470"/>
              <a:ext cx="2418080" cy="6985"/>
            </a:xfrm>
            <a:custGeom>
              <a:rect b="b" l="l" r="r" t="t"/>
              <a:pathLst>
                <a:path extrusionOk="0" h="6985" w="2418079">
                  <a:moveTo>
                    <a:pt x="0" y="6857"/>
                  </a:moveTo>
                  <a:lnTo>
                    <a:pt x="2417673" y="0"/>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171" name="Google Shape;1171;p79"/>
            <p:cNvPicPr preferRelativeResize="0"/>
            <p:nvPr/>
          </p:nvPicPr>
          <p:blipFill rotWithShape="1">
            <a:blip r:embed="rId7">
              <a:alphaModFix/>
            </a:blip>
            <a:srcRect b="0" l="0" r="0" t="0"/>
            <a:stretch/>
          </p:blipFill>
          <p:spPr>
            <a:xfrm>
              <a:off x="1504188" y="3421379"/>
              <a:ext cx="830580" cy="416051"/>
            </a:xfrm>
            <a:prstGeom prst="rect">
              <a:avLst/>
            </a:prstGeom>
            <a:noFill/>
            <a:ln>
              <a:noFill/>
            </a:ln>
          </p:spPr>
        </p:pic>
        <p:sp>
          <p:nvSpPr>
            <p:cNvPr id="1172" name="Google Shape;1172;p79"/>
            <p:cNvSpPr/>
            <p:nvPr/>
          </p:nvSpPr>
          <p:spPr>
            <a:xfrm>
              <a:off x="1558798" y="3456812"/>
              <a:ext cx="720725" cy="304800"/>
            </a:xfrm>
            <a:custGeom>
              <a:rect b="b" l="l" r="r" t="t"/>
              <a:pathLst>
                <a:path extrusionOk="0" h="304800" w="720725">
                  <a:moveTo>
                    <a:pt x="0" y="294259"/>
                  </a:moveTo>
                  <a:lnTo>
                    <a:pt x="5706" y="249377"/>
                  </a:lnTo>
                  <a:lnTo>
                    <a:pt x="18771" y="206752"/>
                  </a:lnTo>
                  <a:lnTo>
                    <a:pt x="38617" y="166841"/>
                  </a:lnTo>
                  <a:lnTo>
                    <a:pt x="64666" y="130100"/>
                  </a:lnTo>
                  <a:lnTo>
                    <a:pt x="96342" y="96985"/>
                  </a:lnTo>
                  <a:lnTo>
                    <a:pt x="133067" y="67953"/>
                  </a:lnTo>
                  <a:lnTo>
                    <a:pt x="174264" y="43460"/>
                  </a:lnTo>
                  <a:lnTo>
                    <a:pt x="219357" y="23961"/>
                  </a:lnTo>
                  <a:lnTo>
                    <a:pt x="267768" y="9914"/>
                  </a:lnTo>
                  <a:lnTo>
                    <a:pt x="318920" y="1775"/>
                  </a:lnTo>
                  <a:lnTo>
                    <a:pt x="372237" y="0"/>
                  </a:lnTo>
                  <a:lnTo>
                    <a:pt x="424080" y="4680"/>
                  </a:lnTo>
                  <a:lnTo>
                    <a:pt x="473421" y="15305"/>
                  </a:lnTo>
                  <a:lnTo>
                    <a:pt x="519746" y="31427"/>
                  </a:lnTo>
                  <a:lnTo>
                    <a:pt x="562542" y="52601"/>
                  </a:lnTo>
                  <a:lnTo>
                    <a:pt x="601296" y="78377"/>
                  </a:lnTo>
                  <a:lnTo>
                    <a:pt x="635496" y="108311"/>
                  </a:lnTo>
                  <a:lnTo>
                    <a:pt x="664627" y="141953"/>
                  </a:lnTo>
                  <a:lnTo>
                    <a:pt x="688178" y="178857"/>
                  </a:lnTo>
                  <a:lnTo>
                    <a:pt x="705635" y="218577"/>
                  </a:lnTo>
                  <a:lnTo>
                    <a:pt x="716486" y="260664"/>
                  </a:lnTo>
                  <a:lnTo>
                    <a:pt x="720216" y="304673"/>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173" name="Google Shape;1173;p79"/>
            <p:cNvPicPr preferRelativeResize="0"/>
            <p:nvPr/>
          </p:nvPicPr>
          <p:blipFill rotWithShape="1">
            <a:blip r:embed="rId8">
              <a:alphaModFix/>
            </a:blip>
            <a:srcRect b="0" l="0" r="0" t="0"/>
            <a:stretch/>
          </p:blipFill>
          <p:spPr>
            <a:xfrm>
              <a:off x="1912620" y="3383279"/>
              <a:ext cx="1350263" cy="437388"/>
            </a:xfrm>
            <a:prstGeom prst="rect">
              <a:avLst/>
            </a:prstGeom>
            <a:noFill/>
            <a:ln>
              <a:noFill/>
            </a:ln>
          </p:spPr>
        </p:pic>
        <p:sp>
          <p:nvSpPr>
            <p:cNvPr id="1174" name="Google Shape;1174;p79"/>
            <p:cNvSpPr/>
            <p:nvPr/>
          </p:nvSpPr>
          <p:spPr>
            <a:xfrm>
              <a:off x="1967992" y="3418966"/>
              <a:ext cx="1238885" cy="338455"/>
            </a:xfrm>
            <a:custGeom>
              <a:rect b="b" l="l" r="r" t="t"/>
              <a:pathLst>
                <a:path extrusionOk="0" h="338454" w="1238885">
                  <a:moveTo>
                    <a:pt x="0" y="331597"/>
                  </a:moveTo>
                  <a:lnTo>
                    <a:pt x="17191" y="265541"/>
                  </a:lnTo>
                  <a:lnTo>
                    <a:pt x="54941" y="204290"/>
                  </a:lnTo>
                  <a:lnTo>
                    <a:pt x="80845" y="175813"/>
                  </a:lnTo>
                  <a:lnTo>
                    <a:pt x="111070" y="148956"/>
                  </a:lnTo>
                  <a:lnTo>
                    <a:pt x="145345" y="123855"/>
                  </a:lnTo>
                  <a:lnTo>
                    <a:pt x="183398" y="100652"/>
                  </a:lnTo>
                  <a:lnTo>
                    <a:pt x="224955" y="79484"/>
                  </a:lnTo>
                  <a:lnTo>
                    <a:pt x="269744" y="60491"/>
                  </a:lnTo>
                  <a:lnTo>
                    <a:pt x="317492" y="43813"/>
                  </a:lnTo>
                  <a:lnTo>
                    <a:pt x="367928" y="29587"/>
                  </a:lnTo>
                  <a:lnTo>
                    <a:pt x="420778" y="17954"/>
                  </a:lnTo>
                  <a:lnTo>
                    <a:pt x="475770" y="9052"/>
                  </a:lnTo>
                  <a:lnTo>
                    <a:pt x="532632" y="3021"/>
                  </a:lnTo>
                  <a:lnTo>
                    <a:pt x="591091" y="0"/>
                  </a:lnTo>
                  <a:lnTo>
                    <a:pt x="650875" y="127"/>
                  </a:lnTo>
                  <a:lnTo>
                    <a:pt x="710463" y="3456"/>
                  </a:lnTo>
                  <a:lnTo>
                    <a:pt x="768230" y="9867"/>
                  </a:lnTo>
                  <a:lnTo>
                    <a:pt x="823913" y="19208"/>
                  </a:lnTo>
                  <a:lnTo>
                    <a:pt x="877250" y="31327"/>
                  </a:lnTo>
                  <a:lnTo>
                    <a:pt x="927979" y="46074"/>
                  </a:lnTo>
                  <a:lnTo>
                    <a:pt x="975837" y="63298"/>
                  </a:lnTo>
                  <a:lnTo>
                    <a:pt x="1020563" y="82846"/>
                  </a:lnTo>
                  <a:lnTo>
                    <a:pt x="1061894" y="104568"/>
                  </a:lnTo>
                  <a:lnTo>
                    <a:pt x="1099569" y="128313"/>
                  </a:lnTo>
                  <a:lnTo>
                    <a:pt x="1133324" y="153930"/>
                  </a:lnTo>
                  <a:lnTo>
                    <a:pt x="1162899" y="181266"/>
                  </a:lnTo>
                  <a:lnTo>
                    <a:pt x="1188031" y="210171"/>
                  </a:lnTo>
                  <a:lnTo>
                    <a:pt x="1223917" y="272083"/>
                  </a:lnTo>
                  <a:lnTo>
                    <a:pt x="1234146" y="304787"/>
                  </a:lnTo>
                  <a:lnTo>
                    <a:pt x="1238884" y="338455"/>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grpSp>
        <p:nvGrpSpPr>
          <p:cNvPr id="1175" name="Google Shape;1175;p79"/>
          <p:cNvGrpSpPr/>
          <p:nvPr/>
        </p:nvGrpSpPr>
        <p:grpSpPr>
          <a:xfrm>
            <a:off x="11070669" y="5709960"/>
            <a:ext cx="5461588" cy="998761"/>
            <a:chOff x="5035301" y="2596895"/>
            <a:chExt cx="2484108" cy="454269"/>
          </a:xfrm>
        </p:grpSpPr>
        <p:pic>
          <p:nvPicPr>
            <p:cNvPr id="1176" name="Google Shape;1176;p79"/>
            <p:cNvPicPr preferRelativeResize="0"/>
            <p:nvPr/>
          </p:nvPicPr>
          <p:blipFill rotWithShape="1">
            <a:blip r:embed="rId9">
              <a:alphaModFix/>
            </a:blip>
            <a:srcRect b="0" l="0" r="0" t="0"/>
            <a:stretch/>
          </p:blipFill>
          <p:spPr>
            <a:xfrm>
              <a:off x="5035301" y="2951870"/>
              <a:ext cx="2484108" cy="99294"/>
            </a:xfrm>
            <a:prstGeom prst="rect">
              <a:avLst/>
            </a:prstGeom>
            <a:noFill/>
            <a:ln>
              <a:noFill/>
            </a:ln>
          </p:spPr>
        </p:pic>
        <p:sp>
          <p:nvSpPr>
            <p:cNvPr id="1177" name="Google Shape;1177;p79"/>
            <p:cNvSpPr/>
            <p:nvPr/>
          </p:nvSpPr>
          <p:spPr>
            <a:xfrm>
              <a:off x="5068569" y="2978403"/>
              <a:ext cx="2418080" cy="6985"/>
            </a:xfrm>
            <a:custGeom>
              <a:rect b="b" l="l" r="r" t="t"/>
              <a:pathLst>
                <a:path extrusionOk="0" h="6985" w="2418079">
                  <a:moveTo>
                    <a:pt x="0" y="6857"/>
                  </a:moveTo>
                  <a:lnTo>
                    <a:pt x="2417572" y="0"/>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178" name="Google Shape;1178;p79"/>
            <p:cNvPicPr preferRelativeResize="0"/>
            <p:nvPr/>
          </p:nvPicPr>
          <p:blipFill rotWithShape="1">
            <a:blip r:embed="rId10">
              <a:alphaModFix/>
            </a:blip>
            <a:srcRect b="0" l="0" r="0" t="0"/>
            <a:stretch/>
          </p:blipFill>
          <p:spPr>
            <a:xfrm>
              <a:off x="5145023" y="2631947"/>
              <a:ext cx="830579" cy="402336"/>
            </a:xfrm>
            <a:prstGeom prst="rect">
              <a:avLst/>
            </a:prstGeom>
            <a:noFill/>
            <a:ln>
              <a:noFill/>
            </a:ln>
          </p:spPr>
        </p:pic>
        <p:sp>
          <p:nvSpPr>
            <p:cNvPr id="1179" name="Google Shape;1179;p79"/>
            <p:cNvSpPr/>
            <p:nvPr/>
          </p:nvSpPr>
          <p:spPr>
            <a:xfrm>
              <a:off x="5200395" y="2666872"/>
              <a:ext cx="720725" cy="304800"/>
            </a:xfrm>
            <a:custGeom>
              <a:rect b="b" l="l" r="r" t="t"/>
              <a:pathLst>
                <a:path extrusionOk="0" h="304800" w="720725">
                  <a:moveTo>
                    <a:pt x="0" y="294258"/>
                  </a:moveTo>
                  <a:lnTo>
                    <a:pt x="5704" y="249348"/>
                  </a:lnTo>
                  <a:lnTo>
                    <a:pt x="18761" y="206706"/>
                  </a:lnTo>
                  <a:lnTo>
                    <a:pt x="38596" y="166786"/>
                  </a:lnTo>
                  <a:lnTo>
                    <a:pt x="64634" y="130044"/>
                  </a:lnTo>
                  <a:lnTo>
                    <a:pt x="96299" y="96934"/>
                  </a:lnTo>
                  <a:lnTo>
                    <a:pt x="133015" y="67910"/>
                  </a:lnTo>
                  <a:lnTo>
                    <a:pt x="174208" y="43428"/>
                  </a:lnTo>
                  <a:lnTo>
                    <a:pt x="219302" y="23941"/>
                  </a:lnTo>
                  <a:lnTo>
                    <a:pt x="267722" y="9904"/>
                  </a:lnTo>
                  <a:lnTo>
                    <a:pt x="318892" y="1772"/>
                  </a:lnTo>
                  <a:lnTo>
                    <a:pt x="372237" y="0"/>
                  </a:lnTo>
                  <a:lnTo>
                    <a:pt x="424080" y="4651"/>
                  </a:lnTo>
                  <a:lnTo>
                    <a:pt x="473421" y="15257"/>
                  </a:lnTo>
                  <a:lnTo>
                    <a:pt x="519746" y="31370"/>
                  </a:lnTo>
                  <a:lnTo>
                    <a:pt x="562542" y="52538"/>
                  </a:lnTo>
                  <a:lnTo>
                    <a:pt x="601296" y="78314"/>
                  </a:lnTo>
                  <a:lnTo>
                    <a:pt x="635496" y="108247"/>
                  </a:lnTo>
                  <a:lnTo>
                    <a:pt x="664627" y="141888"/>
                  </a:lnTo>
                  <a:lnTo>
                    <a:pt x="688178" y="178788"/>
                  </a:lnTo>
                  <a:lnTo>
                    <a:pt x="705635" y="218497"/>
                  </a:lnTo>
                  <a:lnTo>
                    <a:pt x="716486" y="260566"/>
                  </a:lnTo>
                  <a:lnTo>
                    <a:pt x="720216" y="304545"/>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180" name="Google Shape;1180;p79"/>
            <p:cNvPicPr preferRelativeResize="0"/>
            <p:nvPr/>
          </p:nvPicPr>
          <p:blipFill rotWithShape="1">
            <a:blip r:embed="rId11">
              <a:alphaModFix/>
            </a:blip>
            <a:srcRect b="0" l="0" r="0" t="0"/>
            <a:stretch/>
          </p:blipFill>
          <p:spPr>
            <a:xfrm>
              <a:off x="6031991" y="2596895"/>
              <a:ext cx="1350264" cy="437388"/>
            </a:xfrm>
            <a:prstGeom prst="rect">
              <a:avLst/>
            </a:prstGeom>
            <a:noFill/>
            <a:ln>
              <a:noFill/>
            </a:ln>
          </p:spPr>
        </p:pic>
        <p:sp>
          <p:nvSpPr>
            <p:cNvPr id="1181" name="Google Shape;1181;p79"/>
            <p:cNvSpPr/>
            <p:nvPr/>
          </p:nvSpPr>
          <p:spPr>
            <a:xfrm>
              <a:off x="6087617" y="2632348"/>
              <a:ext cx="1238885" cy="339090"/>
            </a:xfrm>
            <a:custGeom>
              <a:rect b="b" l="l" r="r" t="t"/>
              <a:pathLst>
                <a:path extrusionOk="0" h="339089" w="1238884">
                  <a:moveTo>
                    <a:pt x="0" y="331577"/>
                  </a:moveTo>
                  <a:lnTo>
                    <a:pt x="17191" y="265526"/>
                  </a:lnTo>
                  <a:lnTo>
                    <a:pt x="54941" y="204286"/>
                  </a:lnTo>
                  <a:lnTo>
                    <a:pt x="80845" y="175817"/>
                  </a:lnTo>
                  <a:lnTo>
                    <a:pt x="111070" y="148966"/>
                  </a:lnTo>
                  <a:lnTo>
                    <a:pt x="145345" y="123873"/>
                  </a:lnTo>
                  <a:lnTo>
                    <a:pt x="183398" y="100677"/>
                  </a:lnTo>
                  <a:lnTo>
                    <a:pt x="224955" y="79514"/>
                  </a:lnTo>
                  <a:lnTo>
                    <a:pt x="269744" y="60526"/>
                  </a:lnTo>
                  <a:lnTo>
                    <a:pt x="317492" y="43849"/>
                  </a:lnTo>
                  <a:lnTo>
                    <a:pt x="367928" y="29623"/>
                  </a:lnTo>
                  <a:lnTo>
                    <a:pt x="420778" y="17986"/>
                  </a:lnTo>
                  <a:lnTo>
                    <a:pt x="475770" y="9078"/>
                  </a:lnTo>
                  <a:lnTo>
                    <a:pt x="532632" y="3036"/>
                  </a:lnTo>
                  <a:lnTo>
                    <a:pt x="591091" y="0"/>
                  </a:lnTo>
                  <a:lnTo>
                    <a:pt x="650875" y="107"/>
                  </a:lnTo>
                  <a:lnTo>
                    <a:pt x="710463" y="3436"/>
                  </a:lnTo>
                  <a:lnTo>
                    <a:pt x="768230" y="9847"/>
                  </a:lnTo>
                  <a:lnTo>
                    <a:pt x="823913" y="19189"/>
                  </a:lnTo>
                  <a:lnTo>
                    <a:pt x="877250" y="31309"/>
                  </a:lnTo>
                  <a:lnTo>
                    <a:pt x="927979" y="46058"/>
                  </a:lnTo>
                  <a:lnTo>
                    <a:pt x="975837" y="63285"/>
                  </a:lnTo>
                  <a:lnTo>
                    <a:pt x="1020563" y="82837"/>
                  </a:lnTo>
                  <a:lnTo>
                    <a:pt x="1061894" y="104564"/>
                  </a:lnTo>
                  <a:lnTo>
                    <a:pt x="1099569" y="128316"/>
                  </a:lnTo>
                  <a:lnTo>
                    <a:pt x="1133324" y="153941"/>
                  </a:lnTo>
                  <a:lnTo>
                    <a:pt x="1162899" y="181287"/>
                  </a:lnTo>
                  <a:lnTo>
                    <a:pt x="1188031" y="210205"/>
                  </a:lnTo>
                  <a:lnTo>
                    <a:pt x="1223917" y="272148"/>
                  </a:lnTo>
                  <a:lnTo>
                    <a:pt x="1234146" y="304872"/>
                  </a:lnTo>
                  <a:lnTo>
                    <a:pt x="1238885" y="338562"/>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grpSp>
        <p:nvGrpSpPr>
          <p:cNvPr id="1182" name="Google Shape;1182;p79"/>
          <p:cNvGrpSpPr/>
          <p:nvPr/>
        </p:nvGrpSpPr>
        <p:grpSpPr>
          <a:xfrm>
            <a:off x="11070669" y="7499225"/>
            <a:ext cx="5461588" cy="1008555"/>
            <a:chOff x="5035301" y="3410711"/>
            <a:chExt cx="2484108" cy="458724"/>
          </a:xfrm>
        </p:grpSpPr>
        <p:pic>
          <p:nvPicPr>
            <p:cNvPr id="1183" name="Google Shape;1183;p79"/>
            <p:cNvPicPr preferRelativeResize="0"/>
            <p:nvPr/>
          </p:nvPicPr>
          <p:blipFill rotWithShape="1">
            <a:blip r:embed="rId12">
              <a:alphaModFix/>
            </a:blip>
            <a:srcRect b="0" l="0" r="0" t="0"/>
            <a:stretch/>
          </p:blipFill>
          <p:spPr>
            <a:xfrm>
              <a:off x="5035301" y="3773423"/>
              <a:ext cx="2484108" cy="96012"/>
            </a:xfrm>
            <a:prstGeom prst="rect">
              <a:avLst/>
            </a:prstGeom>
            <a:noFill/>
            <a:ln>
              <a:noFill/>
            </a:ln>
          </p:spPr>
        </p:pic>
        <p:sp>
          <p:nvSpPr>
            <p:cNvPr id="1184" name="Google Shape;1184;p79"/>
            <p:cNvSpPr/>
            <p:nvPr/>
          </p:nvSpPr>
          <p:spPr>
            <a:xfrm>
              <a:off x="5068569" y="3795775"/>
              <a:ext cx="2418080" cy="6985"/>
            </a:xfrm>
            <a:custGeom>
              <a:rect b="b" l="l" r="r" t="t"/>
              <a:pathLst>
                <a:path extrusionOk="0" h="6985" w="2418079">
                  <a:moveTo>
                    <a:pt x="0" y="6985"/>
                  </a:moveTo>
                  <a:lnTo>
                    <a:pt x="2417572" y="0"/>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185" name="Google Shape;1185;p79"/>
            <p:cNvPicPr preferRelativeResize="0"/>
            <p:nvPr/>
          </p:nvPicPr>
          <p:blipFill rotWithShape="1">
            <a:blip r:embed="rId13">
              <a:alphaModFix/>
            </a:blip>
            <a:srcRect b="0" l="0" r="0" t="0"/>
            <a:stretch/>
          </p:blipFill>
          <p:spPr>
            <a:xfrm>
              <a:off x="5311139" y="3448811"/>
              <a:ext cx="830580" cy="402335"/>
            </a:xfrm>
            <a:prstGeom prst="rect">
              <a:avLst/>
            </a:prstGeom>
            <a:noFill/>
            <a:ln>
              <a:noFill/>
            </a:ln>
          </p:spPr>
        </p:pic>
        <p:sp>
          <p:nvSpPr>
            <p:cNvPr id="1186" name="Google Shape;1186;p79"/>
            <p:cNvSpPr/>
            <p:nvPr/>
          </p:nvSpPr>
          <p:spPr>
            <a:xfrm>
              <a:off x="5366511" y="3484244"/>
              <a:ext cx="720725" cy="304800"/>
            </a:xfrm>
            <a:custGeom>
              <a:rect b="b" l="l" r="r" t="t"/>
              <a:pathLst>
                <a:path extrusionOk="0" h="304800" w="720725">
                  <a:moveTo>
                    <a:pt x="0" y="294258"/>
                  </a:moveTo>
                  <a:lnTo>
                    <a:pt x="5735" y="249348"/>
                  </a:lnTo>
                  <a:lnTo>
                    <a:pt x="18818" y="206706"/>
                  </a:lnTo>
                  <a:lnTo>
                    <a:pt x="38674" y="166786"/>
                  </a:lnTo>
                  <a:lnTo>
                    <a:pt x="64728" y="130044"/>
                  </a:lnTo>
                  <a:lnTo>
                    <a:pt x="96405" y="96934"/>
                  </a:lnTo>
                  <a:lnTo>
                    <a:pt x="133130" y="67910"/>
                  </a:lnTo>
                  <a:lnTo>
                    <a:pt x="174329" y="43428"/>
                  </a:lnTo>
                  <a:lnTo>
                    <a:pt x="219426" y="23941"/>
                  </a:lnTo>
                  <a:lnTo>
                    <a:pt x="267848" y="9904"/>
                  </a:lnTo>
                  <a:lnTo>
                    <a:pt x="319019" y="1772"/>
                  </a:lnTo>
                  <a:lnTo>
                    <a:pt x="372363" y="0"/>
                  </a:lnTo>
                  <a:lnTo>
                    <a:pt x="424204" y="4651"/>
                  </a:lnTo>
                  <a:lnTo>
                    <a:pt x="473537" y="15258"/>
                  </a:lnTo>
                  <a:lnTo>
                    <a:pt x="519850" y="31372"/>
                  </a:lnTo>
                  <a:lnTo>
                    <a:pt x="562631" y="52544"/>
                  </a:lnTo>
                  <a:lnTo>
                    <a:pt x="601369" y="78326"/>
                  </a:lnTo>
                  <a:lnTo>
                    <a:pt x="635551" y="108268"/>
                  </a:lnTo>
                  <a:lnTo>
                    <a:pt x="664665" y="141921"/>
                  </a:lnTo>
                  <a:lnTo>
                    <a:pt x="688201" y="178837"/>
                  </a:lnTo>
                  <a:lnTo>
                    <a:pt x="705646" y="218567"/>
                  </a:lnTo>
                  <a:lnTo>
                    <a:pt x="716489" y="260662"/>
                  </a:lnTo>
                  <a:lnTo>
                    <a:pt x="720216" y="304672"/>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187" name="Google Shape;1187;p79"/>
            <p:cNvPicPr preferRelativeResize="0"/>
            <p:nvPr/>
          </p:nvPicPr>
          <p:blipFill rotWithShape="1">
            <a:blip r:embed="rId14">
              <a:alphaModFix/>
            </a:blip>
            <a:srcRect b="0" l="0" r="0" t="0"/>
            <a:stretch/>
          </p:blipFill>
          <p:spPr>
            <a:xfrm>
              <a:off x="5721095" y="3410711"/>
              <a:ext cx="1348740" cy="437388"/>
            </a:xfrm>
            <a:prstGeom prst="rect">
              <a:avLst/>
            </a:prstGeom>
            <a:noFill/>
            <a:ln>
              <a:noFill/>
            </a:ln>
          </p:spPr>
        </p:pic>
        <p:sp>
          <p:nvSpPr>
            <p:cNvPr id="1188" name="Google Shape;1188;p79"/>
            <p:cNvSpPr/>
            <p:nvPr/>
          </p:nvSpPr>
          <p:spPr>
            <a:xfrm>
              <a:off x="5775705" y="3446291"/>
              <a:ext cx="1238885" cy="339090"/>
            </a:xfrm>
            <a:custGeom>
              <a:rect b="b" l="l" r="r" t="t"/>
              <a:pathLst>
                <a:path extrusionOk="0" h="339089" w="1238884">
                  <a:moveTo>
                    <a:pt x="0" y="331704"/>
                  </a:moveTo>
                  <a:lnTo>
                    <a:pt x="17191" y="265613"/>
                  </a:lnTo>
                  <a:lnTo>
                    <a:pt x="54941" y="204343"/>
                  </a:lnTo>
                  <a:lnTo>
                    <a:pt x="80845" y="175861"/>
                  </a:lnTo>
                  <a:lnTo>
                    <a:pt x="111070" y="149001"/>
                  </a:lnTo>
                  <a:lnTo>
                    <a:pt x="145345" y="123899"/>
                  </a:lnTo>
                  <a:lnTo>
                    <a:pt x="183398" y="100695"/>
                  </a:lnTo>
                  <a:lnTo>
                    <a:pt x="224955" y="79528"/>
                  </a:lnTo>
                  <a:lnTo>
                    <a:pt x="269744" y="60535"/>
                  </a:lnTo>
                  <a:lnTo>
                    <a:pt x="317492" y="43855"/>
                  </a:lnTo>
                  <a:lnTo>
                    <a:pt x="367928" y="29626"/>
                  </a:lnTo>
                  <a:lnTo>
                    <a:pt x="420778" y="17988"/>
                  </a:lnTo>
                  <a:lnTo>
                    <a:pt x="475770" y="9079"/>
                  </a:lnTo>
                  <a:lnTo>
                    <a:pt x="532632" y="3036"/>
                  </a:lnTo>
                  <a:lnTo>
                    <a:pt x="591091" y="0"/>
                  </a:lnTo>
                  <a:lnTo>
                    <a:pt x="650875" y="107"/>
                  </a:lnTo>
                  <a:lnTo>
                    <a:pt x="710465" y="3436"/>
                  </a:lnTo>
                  <a:lnTo>
                    <a:pt x="768235" y="9847"/>
                  </a:lnTo>
                  <a:lnTo>
                    <a:pt x="823924" y="19189"/>
                  </a:lnTo>
                  <a:lnTo>
                    <a:pt x="877268" y="31309"/>
                  </a:lnTo>
                  <a:lnTo>
                    <a:pt x="928004" y="46058"/>
                  </a:lnTo>
                  <a:lnTo>
                    <a:pt x="975870" y="63284"/>
                  </a:lnTo>
                  <a:lnTo>
                    <a:pt x="1020604" y="82837"/>
                  </a:lnTo>
                  <a:lnTo>
                    <a:pt x="1061942" y="104564"/>
                  </a:lnTo>
                  <a:lnTo>
                    <a:pt x="1099621" y="128316"/>
                  </a:lnTo>
                  <a:lnTo>
                    <a:pt x="1133380" y="153941"/>
                  </a:lnTo>
                  <a:lnTo>
                    <a:pt x="1162955" y="181287"/>
                  </a:lnTo>
                  <a:lnTo>
                    <a:pt x="1188084" y="210205"/>
                  </a:lnTo>
                  <a:lnTo>
                    <a:pt x="1223953" y="272148"/>
                  </a:lnTo>
                  <a:lnTo>
                    <a:pt x="1234167" y="304872"/>
                  </a:lnTo>
                  <a:lnTo>
                    <a:pt x="1238885" y="338562"/>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189" name="Google Shape;1189;p79"/>
          <p:cNvSpPr txBox="1"/>
          <p:nvPr/>
        </p:nvSpPr>
        <p:spPr>
          <a:xfrm>
            <a:off x="12027276" y="5940043"/>
            <a:ext cx="418835" cy="63714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b="1" lang="en-US" sz="3957">
                <a:solidFill>
                  <a:schemeClr val="dk1"/>
                </a:solidFill>
                <a:latin typeface="Arial"/>
                <a:ea typeface="Arial"/>
                <a:cs typeface="Arial"/>
                <a:sym typeface="Arial"/>
              </a:rPr>
              <a:t>B</a:t>
            </a:r>
            <a:endParaRPr sz="3957">
              <a:solidFill>
                <a:schemeClr val="dk1"/>
              </a:solidFill>
              <a:latin typeface="Arial"/>
              <a:ea typeface="Arial"/>
              <a:cs typeface="Arial"/>
              <a:sym typeface="Arial"/>
            </a:endParaRPr>
          </a:p>
        </p:txBody>
      </p:sp>
      <p:sp>
        <p:nvSpPr>
          <p:cNvPr id="1190" name="Google Shape;1190;p79"/>
          <p:cNvSpPr txBox="1"/>
          <p:nvPr/>
        </p:nvSpPr>
        <p:spPr>
          <a:xfrm>
            <a:off x="3844069" y="7687701"/>
            <a:ext cx="418835" cy="63714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b="1" lang="en-US" sz="3957">
                <a:solidFill>
                  <a:schemeClr val="dk1"/>
                </a:solidFill>
                <a:latin typeface="Arial"/>
                <a:ea typeface="Arial"/>
                <a:cs typeface="Arial"/>
                <a:sym typeface="Arial"/>
              </a:rPr>
              <a:t>A</a:t>
            </a:r>
            <a:endParaRPr sz="3957">
              <a:solidFill>
                <a:schemeClr val="dk1"/>
              </a:solidFill>
              <a:latin typeface="Arial"/>
              <a:ea typeface="Arial"/>
              <a:cs typeface="Arial"/>
              <a:sym typeface="Arial"/>
            </a:endParaRPr>
          </a:p>
        </p:txBody>
      </p:sp>
      <p:sp>
        <p:nvSpPr>
          <p:cNvPr id="1191" name="Google Shape;1191;p79"/>
          <p:cNvSpPr txBox="1"/>
          <p:nvPr/>
        </p:nvSpPr>
        <p:spPr>
          <a:xfrm>
            <a:off x="14548109" y="5924683"/>
            <a:ext cx="418835" cy="63714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b="1" lang="en-US" sz="3957">
                <a:solidFill>
                  <a:schemeClr val="dk1"/>
                </a:solidFill>
                <a:latin typeface="Arial"/>
                <a:ea typeface="Arial"/>
                <a:cs typeface="Arial"/>
                <a:sym typeface="Arial"/>
              </a:rPr>
              <a:t>A</a:t>
            </a:r>
            <a:endParaRPr sz="3957">
              <a:solidFill>
                <a:schemeClr val="dk1"/>
              </a:solidFill>
              <a:latin typeface="Arial"/>
              <a:ea typeface="Arial"/>
              <a:cs typeface="Arial"/>
              <a:sym typeface="Arial"/>
            </a:endParaRPr>
          </a:p>
        </p:txBody>
      </p:sp>
      <p:sp>
        <p:nvSpPr>
          <p:cNvPr id="1192" name="Google Shape;1192;p79"/>
          <p:cNvSpPr txBox="1"/>
          <p:nvPr/>
        </p:nvSpPr>
        <p:spPr>
          <a:xfrm>
            <a:off x="3645823" y="5849016"/>
            <a:ext cx="418835" cy="63714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b="1" lang="en-US" sz="3957">
                <a:solidFill>
                  <a:schemeClr val="dk1"/>
                </a:solidFill>
                <a:latin typeface="Arial"/>
                <a:ea typeface="Arial"/>
                <a:cs typeface="Arial"/>
                <a:sym typeface="Arial"/>
              </a:rPr>
              <a:t>A</a:t>
            </a:r>
            <a:endParaRPr sz="3957">
              <a:solidFill>
                <a:schemeClr val="dk1"/>
              </a:solidFill>
              <a:latin typeface="Arial"/>
              <a:ea typeface="Arial"/>
              <a:cs typeface="Arial"/>
              <a:sym typeface="Arial"/>
            </a:endParaRPr>
          </a:p>
        </p:txBody>
      </p:sp>
      <p:sp>
        <p:nvSpPr>
          <p:cNvPr id="1193" name="Google Shape;1193;p79"/>
          <p:cNvSpPr txBox="1"/>
          <p:nvPr/>
        </p:nvSpPr>
        <p:spPr>
          <a:xfrm>
            <a:off x="13908128" y="7707249"/>
            <a:ext cx="418835" cy="63714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b="1" lang="en-US" sz="3957">
                <a:solidFill>
                  <a:schemeClr val="dk1"/>
                </a:solidFill>
                <a:latin typeface="Arial"/>
                <a:ea typeface="Arial"/>
                <a:cs typeface="Arial"/>
                <a:sym typeface="Arial"/>
              </a:rPr>
              <a:t>A</a:t>
            </a:r>
            <a:endParaRPr sz="3957">
              <a:solidFill>
                <a:schemeClr val="dk1"/>
              </a:solidFill>
              <a:latin typeface="Arial"/>
              <a:ea typeface="Arial"/>
              <a:cs typeface="Arial"/>
              <a:sym typeface="Arial"/>
            </a:endParaRPr>
          </a:p>
        </p:txBody>
      </p:sp>
      <p:sp>
        <p:nvSpPr>
          <p:cNvPr id="1194" name="Google Shape;1194;p79"/>
          <p:cNvSpPr txBox="1"/>
          <p:nvPr/>
        </p:nvSpPr>
        <p:spPr>
          <a:xfrm>
            <a:off x="6182290" y="5859624"/>
            <a:ext cx="418835" cy="63714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b="1" lang="en-US" sz="3957">
                <a:solidFill>
                  <a:schemeClr val="dk1"/>
                </a:solidFill>
                <a:latin typeface="Arial"/>
                <a:ea typeface="Arial"/>
                <a:cs typeface="Arial"/>
                <a:sym typeface="Arial"/>
              </a:rPr>
              <a:t>B</a:t>
            </a:r>
            <a:endParaRPr sz="3957">
              <a:solidFill>
                <a:schemeClr val="dk1"/>
              </a:solidFill>
              <a:latin typeface="Arial"/>
              <a:ea typeface="Arial"/>
              <a:cs typeface="Arial"/>
              <a:sym typeface="Arial"/>
            </a:endParaRPr>
          </a:p>
        </p:txBody>
      </p:sp>
      <p:sp>
        <p:nvSpPr>
          <p:cNvPr id="1195" name="Google Shape;1195;p79"/>
          <p:cNvSpPr txBox="1"/>
          <p:nvPr/>
        </p:nvSpPr>
        <p:spPr>
          <a:xfrm>
            <a:off x="5534771" y="7661623"/>
            <a:ext cx="420232" cy="63714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b="1" lang="en-US" sz="3957">
                <a:solidFill>
                  <a:schemeClr val="dk1"/>
                </a:solidFill>
                <a:latin typeface="Arial"/>
                <a:ea typeface="Arial"/>
                <a:cs typeface="Arial"/>
                <a:sym typeface="Arial"/>
              </a:rPr>
              <a:t>B</a:t>
            </a:r>
            <a:endParaRPr sz="3957">
              <a:solidFill>
                <a:schemeClr val="dk1"/>
              </a:solidFill>
              <a:latin typeface="Arial"/>
              <a:ea typeface="Arial"/>
              <a:cs typeface="Arial"/>
              <a:sym typeface="Arial"/>
            </a:endParaRPr>
          </a:p>
        </p:txBody>
      </p:sp>
      <p:sp>
        <p:nvSpPr>
          <p:cNvPr id="1196" name="Google Shape;1196;p79"/>
          <p:cNvSpPr txBox="1"/>
          <p:nvPr/>
        </p:nvSpPr>
        <p:spPr>
          <a:xfrm>
            <a:off x="12232226" y="7737403"/>
            <a:ext cx="418835" cy="63714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b="1" lang="en-US" sz="3957">
                <a:solidFill>
                  <a:schemeClr val="dk1"/>
                </a:solidFill>
                <a:latin typeface="Arial"/>
                <a:ea typeface="Arial"/>
                <a:cs typeface="Arial"/>
                <a:sym typeface="Arial"/>
              </a:rPr>
              <a:t>B</a:t>
            </a:r>
            <a:endParaRPr sz="3957">
              <a:solidFill>
                <a:schemeClr val="dk1"/>
              </a:solidFill>
              <a:latin typeface="Arial"/>
              <a:ea typeface="Arial"/>
              <a:cs typeface="Arial"/>
              <a:sym typeface="Arial"/>
            </a:endParaRPr>
          </a:p>
        </p:txBody>
      </p:sp>
      <p:sp>
        <p:nvSpPr>
          <p:cNvPr id="1197" name="Google Shape;1197;p79"/>
          <p:cNvSpPr txBox="1"/>
          <p:nvPr/>
        </p:nvSpPr>
        <p:spPr>
          <a:xfrm>
            <a:off x="8261668" y="5751844"/>
            <a:ext cx="2239373" cy="703637"/>
          </a:xfrm>
          <a:prstGeom prst="rect">
            <a:avLst/>
          </a:prstGeom>
          <a:noFill/>
          <a:ln>
            <a:noFill/>
          </a:ln>
        </p:spPr>
        <p:txBody>
          <a:bodyPr anchorCtr="0" anchor="t" bIns="0" lIns="0" spcFirstLastPara="1" rIns="0" wrap="square" tIns="26525">
            <a:spAutoFit/>
          </a:bodyPr>
          <a:lstStyle/>
          <a:p>
            <a:pPr indent="0" lvl="0" marL="27922" marR="0" rtl="0" algn="l">
              <a:spcBef>
                <a:spcPts val="0"/>
              </a:spcBef>
              <a:spcAft>
                <a:spcPts val="0"/>
              </a:spcAft>
              <a:buNone/>
            </a:pPr>
            <a:r>
              <a:rPr lang="en-US" sz="2199">
                <a:solidFill>
                  <a:schemeClr val="dk1"/>
                </a:solidFill>
                <a:latin typeface="Arial"/>
                <a:ea typeface="Arial"/>
                <a:cs typeface="Arial"/>
                <a:sym typeface="Arial"/>
              </a:rPr>
              <a:t>A filtering = 100%</a:t>
            </a:r>
            <a:endParaRPr sz="2199">
              <a:solidFill>
                <a:schemeClr val="dk1"/>
              </a:solidFill>
              <a:latin typeface="Arial"/>
              <a:ea typeface="Arial"/>
              <a:cs typeface="Arial"/>
              <a:sym typeface="Arial"/>
            </a:endParaRPr>
          </a:p>
          <a:p>
            <a:pPr indent="0" lvl="0" marL="27922" marR="0" rtl="0" algn="l">
              <a:spcBef>
                <a:spcPts val="0"/>
              </a:spcBef>
              <a:spcAft>
                <a:spcPts val="0"/>
              </a:spcAft>
              <a:buNone/>
            </a:pPr>
            <a:r>
              <a:rPr lang="en-US" sz="2199">
                <a:solidFill>
                  <a:schemeClr val="dk1"/>
                </a:solidFill>
                <a:latin typeface="Arial"/>
                <a:ea typeface="Arial"/>
                <a:cs typeface="Arial"/>
                <a:sym typeface="Arial"/>
              </a:rPr>
              <a:t>B filtering = 100%</a:t>
            </a:r>
            <a:endParaRPr sz="2199">
              <a:solidFill>
                <a:schemeClr val="dk1"/>
              </a:solidFill>
              <a:latin typeface="Arial"/>
              <a:ea typeface="Arial"/>
              <a:cs typeface="Arial"/>
              <a:sym typeface="Arial"/>
            </a:endParaRPr>
          </a:p>
        </p:txBody>
      </p:sp>
      <p:sp>
        <p:nvSpPr>
          <p:cNvPr id="1198" name="Google Shape;1198;p79"/>
          <p:cNvSpPr txBox="1"/>
          <p:nvPr/>
        </p:nvSpPr>
        <p:spPr>
          <a:xfrm>
            <a:off x="16609615" y="5751844"/>
            <a:ext cx="1932227" cy="703637"/>
          </a:xfrm>
          <a:prstGeom prst="rect">
            <a:avLst/>
          </a:prstGeom>
          <a:noFill/>
          <a:ln>
            <a:noFill/>
          </a:ln>
        </p:spPr>
        <p:txBody>
          <a:bodyPr anchorCtr="0" anchor="t" bIns="0" lIns="0" spcFirstLastPara="1" rIns="0" wrap="square" tIns="26525">
            <a:spAutoFit/>
          </a:bodyPr>
          <a:lstStyle/>
          <a:p>
            <a:pPr indent="0" lvl="0" marL="27922" marR="0" rtl="0" algn="l">
              <a:spcBef>
                <a:spcPts val="0"/>
              </a:spcBef>
              <a:spcAft>
                <a:spcPts val="0"/>
              </a:spcAft>
              <a:buNone/>
            </a:pPr>
            <a:r>
              <a:rPr lang="en-US" sz="2199">
                <a:solidFill>
                  <a:schemeClr val="dk1"/>
                </a:solidFill>
                <a:latin typeface="Arial"/>
                <a:ea typeface="Arial"/>
                <a:cs typeface="Arial"/>
                <a:sym typeface="Arial"/>
              </a:rPr>
              <a:t>A filtering = 0%</a:t>
            </a:r>
            <a:endParaRPr sz="2199">
              <a:solidFill>
                <a:schemeClr val="dk1"/>
              </a:solidFill>
              <a:latin typeface="Arial"/>
              <a:ea typeface="Arial"/>
              <a:cs typeface="Arial"/>
              <a:sym typeface="Arial"/>
            </a:endParaRPr>
          </a:p>
          <a:p>
            <a:pPr indent="0" lvl="0" marL="27922" marR="0" rtl="0" algn="l">
              <a:spcBef>
                <a:spcPts val="0"/>
              </a:spcBef>
              <a:spcAft>
                <a:spcPts val="0"/>
              </a:spcAft>
              <a:buNone/>
            </a:pPr>
            <a:r>
              <a:rPr lang="en-US" sz="2199">
                <a:solidFill>
                  <a:schemeClr val="dk1"/>
                </a:solidFill>
                <a:latin typeface="Arial"/>
                <a:ea typeface="Arial"/>
                <a:cs typeface="Arial"/>
                <a:sym typeface="Arial"/>
              </a:rPr>
              <a:t>B filtering = 0%</a:t>
            </a:r>
            <a:endParaRPr sz="2199">
              <a:solidFill>
                <a:schemeClr val="dk1"/>
              </a:solidFill>
              <a:latin typeface="Arial"/>
              <a:ea typeface="Arial"/>
              <a:cs typeface="Arial"/>
              <a:sym typeface="Arial"/>
            </a:endParaRPr>
          </a:p>
        </p:txBody>
      </p:sp>
      <p:sp>
        <p:nvSpPr>
          <p:cNvPr id="1199" name="Google Shape;1199;p79"/>
          <p:cNvSpPr txBox="1"/>
          <p:nvPr/>
        </p:nvSpPr>
        <p:spPr>
          <a:xfrm>
            <a:off x="8261668" y="7549764"/>
            <a:ext cx="2317556" cy="703637"/>
          </a:xfrm>
          <a:prstGeom prst="rect">
            <a:avLst/>
          </a:prstGeom>
          <a:noFill/>
          <a:ln>
            <a:noFill/>
          </a:ln>
        </p:spPr>
        <p:txBody>
          <a:bodyPr anchorCtr="0" anchor="t" bIns="0" lIns="0" spcFirstLastPara="1" rIns="0" wrap="square" tIns="26525">
            <a:spAutoFit/>
          </a:bodyPr>
          <a:lstStyle/>
          <a:p>
            <a:pPr indent="0" lvl="0" marL="27922" marR="0" rtl="0" algn="l">
              <a:spcBef>
                <a:spcPts val="0"/>
              </a:spcBef>
              <a:spcAft>
                <a:spcPts val="0"/>
              </a:spcAft>
              <a:buNone/>
            </a:pPr>
            <a:r>
              <a:rPr lang="en-US" sz="2199">
                <a:solidFill>
                  <a:schemeClr val="dk1"/>
                </a:solidFill>
                <a:latin typeface="Arial"/>
                <a:ea typeface="Arial"/>
                <a:cs typeface="Arial"/>
                <a:sym typeface="Arial"/>
              </a:rPr>
              <a:t>A filtering = 33.3%</a:t>
            </a:r>
            <a:endParaRPr sz="2199">
              <a:solidFill>
                <a:schemeClr val="dk1"/>
              </a:solidFill>
              <a:latin typeface="Arial"/>
              <a:ea typeface="Arial"/>
              <a:cs typeface="Arial"/>
              <a:sym typeface="Arial"/>
            </a:endParaRPr>
          </a:p>
          <a:p>
            <a:pPr indent="0" lvl="0" marL="27922" marR="0" rtl="0" algn="l">
              <a:spcBef>
                <a:spcPts val="0"/>
              </a:spcBef>
              <a:spcAft>
                <a:spcPts val="0"/>
              </a:spcAft>
              <a:buNone/>
            </a:pPr>
            <a:r>
              <a:rPr lang="en-US" sz="2199">
                <a:solidFill>
                  <a:schemeClr val="dk1"/>
                </a:solidFill>
                <a:latin typeface="Arial"/>
                <a:ea typeface="Arial"/>
                <a:cs typeface="Arial"/>
                <a:sym typeface="Arial"/>
              </a:rPr>
              <a:t>B filtering = 33.3%</a:t>
            </a:r>
            <a:endParaRPr sz="2199">
              <a:solidFill>
                <a:schemeClr val="dk1"/>
              </a:solidFill>
              <a:latin typeface="Arial"/>
              <a:ea typeface="Arial"/>
              <a:cs typeface="Arial"/>
              <a:sym typeface="Arial"/>
            </a:endParaRPr>
          </a:p>
        </p:txBody>
      </p:sp>
      <p:sp>
        <p:nvSpPr>
          <p:cNvPr id="1200" name="Google Shape;1200;p79"/>
          <p:cNvSpPr txBox="1"/>
          <p:nvPr/>
        </p:nvSpPr>
        <p:spPr>
          <a:xfrm>
            <a:off x="16635026" y="7584667"/>
            <a:ext cx="2317556" cy="703637"/>
          </a:xfrm>
          <a:prstGeom prst="rect">
            <a:avLst/>
          </a:prstGeom>
          <a:noFill/>
          <a:ln>
            <a:noFill/>
          </a:ln>
        </p:spPr>
        <p:txBody>
          <a:bodyPr anchorCtr="0" anchor="t" bIns="0" lIns="0" spcFirstLastPara="1" rIns="0" wrap="square" tIns="26525">
            <a:spAutoFit/>
          </a:bodyPr>
          <a:lstStyle/>
          <a:p>
            <a:pPr indent="0" lvl="0" marL="27922" marR="0" rtl="0" algn="l">
              <a:spcBef>
                <a:spcPts val="0"/>
              </a:spcBef>
              <a:spcAft>
                <a:spcPts val="0"/>
              </a:spcAft>
              <a:buNone/>
            </a:pPr>
            <a:r>
              <a:rPr lang="en-US" sz="2199">
                <a:solidFill>
                  <a:schemeClr val="dk1"/>
                </a:solidFill>
                <a:latin typeface="Arial"/>
                <a:ea typeface="Arial"/>
                <a:cs typeface="Arial"/>
                <a:sym typeface="Arial"/>
              </a:rPr>
              <a:t>A filtering = 33.3%</a:t>
            </a:r>
            <a:endParaRPr sz="2199">
              <a:solidFill>
                <a:schemeClr val="dk1"/>
              </a:solidFill>
              <a:latin typeface="Arial"/>
              <a:ea typeface="Arial"/>
              <a:cs typeface="Arial"/>
              <a:sym typeface="Arial"/>
            </a:endParaRPr>
          </a:p>
          <a:p>
            <a:pPr indent="0" lvl="0" marL="27922" marR="0" rtl="0" algn="l">
              <a:spcBef>
                <a:spcPts val="0"/>
              </a:spcBef>
              <a:spcAft>
                <a:spcPts val="0"/>
              </a:spcAft>
              <a:buNone/>
            </a:pPr>
            <a:r>
              <a:rPr lang="en-US" sz="2199">
                <a:solidFill>
                  <a:schemeClr val="dk1"/>
                </a:solidFill>
                <a:latin typeface="Arial"/>
                <a:ea typeface="Arial"/>
                <a:cs typeface="Arial"/>
                <a:sym typeface="Arial"/>
              </a:rPr>
              <a:t>B filtering = 33.3%</a:t>
            </a:r>
            <a:endParaRPr sz="2199">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8"/>
          <p:cNvSpPr txBox="1"/>
          <p:nvPr>
            <p:ph idx="2" type="body"/>
          </p:nvPr>
        </p:nvSpPr>
        <p:spPr>
          <a:xfrm>
            <a:off x="1597665" y="1871080"/>
            <a:ext cx="16939335" cy="1117795"/>
          </a:xfrm>
          <a:prstGeom prst="rect">
            <a:avLst/>
          </a:prstGeom>
          <a:noFill/>
          <a:ln>
            <a:noFill/>
          </a:ln>
        </p:spPr>
        <p:txBody>
          <a:bodyPr anchorCtr="0" anchor="t" bIns="0" lIns="91425" spcFirstLastPara="1" rIns="91425" wrap="square" tIns="0">
            <a:normAutofit/>
          </a:bodyPr>
          <a:lstStyle/>
          <a:p>
            <a:pPr indent="0" lvl="0" marL="0" rtl="0" algn="ctr">
              <a:lnSpc>
                <a:spcPct val="115000"/>
              </a:lnSpc>
              <a:spcBef>
                <a:spcPts val="0"/>
              </a:spcBef>
              <a:spcAft>
                <a:spcPts val="0"/>
              </a:spcAft>
              <a:buClr>
                <a:srgbClr val="3F3F3F"/>
              </a:buClr>
              <a:buSzPts val="2800"/>
              <a:buFont typeface="Arial"/>
              <a:buNone/>
            </a:pPr>
            <a:r>
              <a:t/>
            </a:r>
            <a:endParaRPr/>
          </a:p>
        </p:txBody>
      </p:sp>
      <p:sp>
        <p:nvSpPr>
          <p:cNvPr id="339" name="Google Shape;339;p8"/>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470275" rtl="0" algn="l">
              <a:lnSpc>
                <a:spcPct val="100000"/>
              </a:lnSpc>
              <a:spcBef>
                <a:spcPts val="100"/>
              </a:spcBef>
              <a:spcAft>
                <a:spcPts val="0"/>
              </a:spcAft>
              <a:buClr>
                <a:srgbClr val="3F3F3F"/>
              </a:buClr>
              <a:buSzPts val="4400"/>
              <a:buNone/>
            </a:pPr>
            <a:r>
              <a:rPr lang="en-US"/>
              <a:t>– - </a:t>
            </a:r>
            <a:r>
              <a:rPr lang="en-US" sz="4800">
                <a:latin typeface="Roboto"/>
                <a:ea typeface="Roboto"/>
                <a:cs typeface="Roboto"/>
                <a:sym typeface="Roboto"/>
              </a:rPr>
              <a:t>Continue</a:t>
            </a:r>
            <a:endParaRPr/>
          </a:p>
        </p:txBody>
      </p:sp>
      <p:pic>
        <p:nvPicPr>
          <p:cNvPr id="340" name="Google Shape;340;p8"/>
          <p:cNvPicPr preferRelativeResize="0"/>
          <p:nvPr/>
        </p:nvPicPr>
        <p:blipFill rotWithShape="1">
          <a:blip r:embed="rId3">
            <a:alphaModFix/>
          </a:blip>
          <a:srcRect b="0" l="0" r="0" t="0"/>
          <a:stretch/>
        </p:blipFill>
        <p:spPr>
          <a:xfrm>
            <a:off x="1230864" y="1631891"/>
            <a:ext cx="16821189" cy="6697348"/>
          </a:xfrm>
          <a:prstGeom prst="rect">
            <a:avLst/>
          </a:prstGeom>
          <a:noFill/>
          <a:ln>
            <a:noFill/>
          </a:ln>
        </p:spPr>
      </p:pic>
      <p:sp>
        <p:nvSpPr>
          <p:cNvPr id="341" name="Google Shape;341;p8"/>
          <p:cNvSpPr txBox="1"/>
          <p:nvPr/>
        </p:nvSpPr>
        <p:spPr>
          <a:xfrm>
            <a:off x="1230906" y="9066076"/>
            <a:ext cx="16821150" cy="837565"/>
          </a:xfrm>
          <a:prstGeom prst="rect">
            <a:avLst/>
          </a:prstGeom>
          <a:solidFill>
            <a:srgbClr val="2B2B2B"/>
          </a:solidFill>
          <a:ln>
            <a:noFill/>
          </a:ln>
        </p:spPr>
        <p:txBody>
          <a:bodyPr anchorCtr="0" anchor="t" bIns="0" lIns="0" spcFirstLastPara="1" rIns="0" wrap="square" tIns="58400">
            <a:spAutoFit/>
          </a:bodyPr>
          <a:lstStyle/>
          <a:p>
            <a:pPr indent="0" lvl="0" marL="70485" marR="903605" rtl="0" algn="l">
              <a:lnSpc>
                <a:spcPct val="101200"/>
              </a:lnSpc>
              <a:spcBef>
                <a:spcPts val="0"/>
              </a:spcBef>
              <a:spcAft>
                <a:spcPts val="0"/>
              </a:spcAft>
              <a:buNone/>
            </a:pPr>
            <a:r>
              <a:rPr lang="en-US" sz="2200">
                <a:solidFill>
                  <a:srgbClr val="FFFFFF"/>
                </a:solidFill>
                <a:latin typeface="Arial"/>
                <a:ea typeface="Arial"/>
                <a:cs typeface="Arial"/>
                <a:sym typeface="Arial"/>
              </a:rPr>
              <a:t>In the above diagram m is broadcast variable and it’s sitting in memory of each executor and getting used while task execution. Hence driver don’t need to ship the variable(m) with task and reduce the time of network IO and time.</a:t>
            </a:r>
            <a:endParaRPr sz="2200">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80"/>
          <p:cNvSpPr txBox="1"/>
          <p:nvPr>
            <p:ph idx="1" type="body"/>
          </p:nvPr>
        </p:nvSpPr>
        <p:spPr>
          <a:xfrm>
            <a:off x="1597665" y="3219553"/>
            <a:ext cx="16939334" cy="6836341"/>
          </a:xfrm>
          <a:prstGeom prst="rect">
            <a:avLst/>
          </a:prstGeom>
          <a:noFill/>
          <a:ln>
            <a:noFill/>
          </a:ln>
        </p:spPr>
        <p:txBody>
          <a:bodyPr anchorCtr="0" anchor="t" bIns="0" lIns="0" spcFirstLastPara="1" rIns="0" wrap="square" tIns="115575">
            <a:spAutoFit/>
          </a:bodyPr>
          <a:lstStyle/>
          <a:p>
            <a:pPr indent="-753900" lvl="0" marL="781822" marR="1714424" rtl="0" algn="l">
              <a:lnSpc>
                <a:spcPct val="150000"/>
              </a:lnSpc>
              <a:spcBef>
                <a:spcPts val="231"/>
              </a:spcBef>
              <a:spcAft>
                <a:spcPts val="0"/>
              </a:spcAft>
              <a:buClr>
                <a:srgbClr val="3F3F3F"/>
              </a:buClr>
              <a:buSzPts val="3200"/>
              <a:buFont typeface="Arial"/>
              <a:buChar char="•"/>
            </a:pPr>
            <a:r>
              <a:rPr i="1" lang="en-US" sz="3200">
                <a:latin typeface="Roboto"/>
                <a:ea typeface="Roboto"/>
                <a:cs typeface="Roboto"/>
                <a:sym typeface="Roboto"/>
              </a:rPr>
              <a:t>Inner-Join: </a:t>
            </a:r>
            <a:r>
              <a:rPr lang="en-US" sz="3200">
                <a:latin typeface="Roboto"/>
                <a:ea typeface="Roboto"/>
                <a:cs typeface="Roboto"/>
                <a:sym typeface="Roboto"/>
              </a:rPr>
              <a:t>The number of rows of “A join B on A.k1 = B.k1” is estimated as: T(A </a:t>
            </a:r>
            <a:r>
              <a:rPr b="1" i="1" lang="en-US" sz="3200">
                <a:latin typeface="Roboto"/>
                <a:ea typeface="Roboto"/>
                <a:cs typeface="Roboto"/>
                <a:sym typeface="Roboto"/>
              </a:rPr>
              <a:t>IJ </a:t>
            </a:r>
            <a:r>
              <a:rPr lang="en-US" sz="3200">
                <a:latin typeface="Roboto"/>
                <a:ea typeface="Roboto"/>
                <a:cs typeface="Roboto"/>
                <a:sym typeface="Roboto"/>
              </a:rPr>
              <a:t>B) = T(A) * T(B) / max(V(A.k1), V(B.k1)),</a:t>
            </a:r>
            <a:endParaRPr/>
          </a:p>
          <a:p>
            <a:pPr indent="-629646" lvl="1" marL="1662768" rtl="0" algn="l">
              <a:lnSpc>
                <a:spcPct val="150000"/>
              </a:lnSpc>
              <a:spcBef>
                <a:spcPts val="879"/>
              </a:spcBef>
              <a:spcAft>
                <a:spcPts val="0"/>
              </a:spcAft>
              <a:buClr>
                <a:srgbClr val="3F3F3F"/>
              </a:buClr>
              <a:buSzPts val="3200"/>
              <a:buChar char="–"/>
            </a:pPr>
            <a:r>
              <a:rPr lang="en-US" sz="3200">
                <a:latin typeface="Roboto"/>
                <a:ea typeface="Roboto"/>
                <a:cs typeface="Roboto"/>
                <a:sym typeface="Roboto"/>
              </a:rPr>
              <a:t>where T(A) is the number of records in table A, V is the number of distinct values</a:t>
            </a:r>
            <a:endParaRPr sz="3200">
              <a:latin typeface="Roboto"/>
              <a:ea typeface="Roboto"/>
              <a:cs typeface="Roboto"/>
              <a:sym typeface="Roboto"/>
            </a:endParaRPr>
          </a:p>
          <a:p>
            <a:pPr indent="0" lvl="0" marL="1662768" rtl="0" algn="l">
              <a:lnSpc>
                <a:spcPct val="150000"/>
              </a:lnSpc>
              <a:spcBef>
                <a:spcPts val="0"/>
              </a:spcBef>
              <a:spcAft>
                <a:spcPts val="0"/>
              </a:spcAft>
              <a:buClr>
                <a:srgbClr val="3F3F3F"/>
              </a:buClr>
              <a:buSzPts val="3200"/>
              <a:buNone/>
            </a:pPr>
            <a:r>
              <a:rPr lang="en-US" sz="3200">
                <a:latin typeface="Roboto"/>
                <a:ea typeface="Roboto"/>
                <a:cs typeface="Roboto"/>
                <a:sym typeface="Roboto"/>
              </a:rPr>
              <a:t>of that column.</a:t>
            </a:r>
            <a:endParaRPr sz="3200">
              <a:latin typeface="Roboto"/>
              <a:ea typeface="Roboto"/>
              <a:cs typeface="Roboto"/>
              <a:sym typeface="Roboto"/>
            </a:endParaRPr>
          </a:p>
          <a:p>
            <a:pPr indent="-631042" lvl="1" marL="1662768" marR="233151" rtl="0" algn="l">
              <a:lnSpc>
                <a:spcPct val="150000"/>
              </a:lnSpc>
              <a:spcBef>
                <a:spcPts val="846"/>
              </a:spcBef>
              <a:spcAft>
                <a:spcPts val="0"/>
              </a:spcAft>
              <a:buClr>
                <a:srgbClr val="3F3F3F"/>
              </a:buClr>
              <a:buSzPts val="3200"/>
              <a:buChar char="–"/>
            </a:pPr>
            <a:r>
              <a:rPr lang="en-US" sz="3200">
                <a:latin typeface="Roboto"/>
                <a:ea typeface="Roboto"/>
                <a:cs typeface="Roboto"/>
                <a:sym typeface="Roboto"/>
              </a:rPr>
              <a:t>The underlying assumption for this formula is: each value of the smaller domain is included in the larger domain.</a:t>
            </a:r>
            <a:endParaRPr sz="3200">
              <a:latin typeface="Roboto"/>
              <a:ea typeface="Roboto"/>
              <a:cs typeface="Roboto"/>
              <a:sym typeface="Roboto"/>
            </a:endParaRPr>
          </a:p>
          <a:p>
            <a:pPr indent="-752504" lvl="0" marL="780426" rtl="0" algn="l">
              <a:lnSpc>
                <a:spcPct val="150000"/>
              </a:lnSpc>
              <a:spcBef>
                <a:spcPts val="1022"/>
              </a:spcBef>
              <a:spcAft>
                <a:spcPts val="0"/>
              </a:spcAft>
              <a:buClr>
                <a:srgbClr val="3F3F3F"/>
              </a:buClr>
              <a:buSzPts val="3200"/>
              <a:buFont typeface="Arial"/>
              <a:buChar char="•"/>
            </a:pPr>
            <a:r>
              <a:rPr i="1" lang="en-US" sz="3200">
                <a:latin typeface="Roboto"/>
                <a:ea typeface="Roboto"/>
                <a:cs typeface="Roboto"/>
                <a:sym typeface="Roboto"/>
              </a:rPr>
              <a:t>Left-Outer Join</a:t>
            </a:r>
            <a:r>
              <a:rPr lang="en-US" sz="3200">
                <a:latin typeface="Roboto"/>
                <a:ea typeface="Roboto"/>
                <a:cs typeface="Roboto"/>
                <a:sym typeface="Roboto"/>
              </a:rPr>
              <a:t>: T(A </a:t>
            </a:r>
            <a:r>
              <a:rPr b="1" i="1" lang="en-US" sz="3200">
                <a:latin typeface="Roboto"/>
                <a:ea typeface="Roboto"/>
                <a:cs typeface="Roboto"/>
                <a:sym typeface="Roboto"/>
              </a:rPr>
              <a:t>LOJ </a:t>
            </a:r>
            <a:r>
              <a:rPr lang="en-US" sz="3200">
                <a:latin typeface="Roboto"/>
                <a:ea typeface="Roboto"/>
                <a:cs typeface="Roboto"/>
                <a:sym typeface="Roboto"/>
              </a:rPr>
              <a:t>B) = max (T(A </a:t>
            </a:r>
            <a:r>
              <a:rPr b="1" i="1" lang="en-US" sz="3200">
                <a:latin typeface="Roboto"/>
                <a:ea typeface="Roboto"/>
                <a:cs typeface="Roboto"/>
                <a:sym typeface="Roboto"/>
              </a:rPr>
              <a:t>IJ </a:t>
            </a:r>
            <a:r>
              <a:rPr lang="en-US" sz="3200">
                <a:latin typeface="Roboto"/>
                <a:ea typeface="Roboto"/>
                <a:cs typeface="Roboto"/>
                <a:sym typeface="Roboto"/>
              </a:rPr>
              <a:t>B) , T(A))</a:t>
            </a:r>
            <a:endParaRPr/>
          </a:p>
          <a:p>
            <a:pPr indent="-752504" lvl="0" marL="780426" rtl="0" algn="l">
              <a:lnSpc>
                <a:spcPct val="150000"/>
              </a:lnSpc>
              <a:spcBef>
                <a:spcPts val="1055"/>
              </a:spcBef>
              <a:spcAft>
                <a:spcPts val="0"/>
              </a:spcAft>
              <a:buClr>
                <a:srgbClr val="3F3F3F"/>
              </a:buClr>
              <a:buSzPts val="3200"/>
              <a:buFont typeface="Arial"/>
              <a:buChar char="•"/>
            </a:pPr>
            <a:r>
              <a:rPr i="1" lang="en-US" sz="3200">
                <a:latin typeface="Roboto"/>
                <a:ea typeface="Roboto"/>
                <a:cs typeface="Roboto"/>
                <a:sym typeface="Roboto"/>
              </a:rPr>
              <a:t>Right-Outer Join</a:t>
            </a:r>
            <a:r>
              <a:rPr lang="en-US" sz="3200">
                <a:latin typeface="Roboto"/>
                <a:ea typeface="Roboto"/>
                <a:cs typeface="Roboto"/>
                <a:sym typeface="Roboto"/>
              </a:rPr>
              <a:t>: T(A </a:t>
            </a:r>
            <a:r>
              <a:rPr b="1" i="1" lang="en-US" sz="3200">
                <a:latin typeface="Roboto"/>
                <a:ea typeface="Roboto"/>
                <a:cs typeface="Roboto"/>
                <a:sym typeface="Roboto"/>
              </a:rPr>
              <a:t>ROJ </a:t>
            </a:r>
            <a:r>
              <a:rPr lang="en-US" sz="3200">
                <a:latin typeface="Roboto"/>
                <a:ea typeface="Roboto"/>
                <a:cs typeface="Roboto"/>
                <a:sym typeface="Roboto"/>
              </a:rPr>
              <a:t>B) = max (T(A </a:t>
            </a:r>
            <a:r>
              <a:rPr b="1" i="1" lang="en-US" sz="3200">
                <a:latin typeface="Roboto"/>
                <a:ea typeface="Roboto"/>
                <a:cs typeface="Roboto"/>
                <a:sym typeface="Roboto"/>
              </a:rPr>
              <a:t>IJ </a:t>
            </a:r>
            <a:r>
              <a:rPr lang="en-US" sz="3200">
                <a:latin typeface="Roboto"/>
                <a:ea typeface="Roboto"/>
                <a:cs typeface="Roboto"/>
                <a:sym typeface="Roboto"/>
              </a:rPr>
              <a:t>B) , T(B))</a:t>
            </a:r>
            <a:endParaRPr/>
          </a:p>
          <a:p>
            <a:pPr indent="-752504" lvl="0" marL="780426" rtl="0" algn="l">
              <a:lnSpc>
                <a:spcPct val="150000"/>
              </a:lnSpc>
              <a:spcBef>
                <a:spcPts val="1055"/>
              </a:spcBef>
              <a:spcAft>
                <a:spcPts val="0"/>
              </a:spcAft>
              <a:buClr>
                <a:srgbClr val="3F3F3F"/>
              </a:buClr>
              <a:buSzPts val="3200"/>
              <a:buFont typeface="Arial"/>
              <a:buChar char="•"/>
            </a:pPr>
            <a:r>
              <a:rPr i="1" lang="en-US" sz="3200">
                <a:latin typeface="Roboto"/>
                <a:ea typeface="Roboto"/>
                <a:cs typeface="Roboto"/>
                <a:sym typeface="Roboto"/>
              </a:rPr>
              <a:t>Full-Outer Join</a:t>
            </a:r>
            <a:r>
              <a:rPr lang="en-US" sz="3200">
                <a:latin typeface="Roboto"/>
                <a:ea typeface="Roboto"/>
                <a:cs typeface="Roboto"/>
                <a:sym typeface="Roboto"/>
              </a:rPr>
              <a:t>: T(A </a:t>
            </a:r>
            <a:r>
              <a:rPr b="1" i="1" lang="en-US" sz="3200">
                <a:latin typeface="Roboto"/>
                <a:ea typeface="Roboto"/>
                <a:cs typeface="Roboto"/>
                <a:sym typeface="Roboto"/>
              </a:rPr>
              <a:t>FOJ </a:t>
            </a:r>
            <a:r>
              <a:rPr lang="en-US" sz="3200">
                <a:latin typeface="Roboto"/>
                <a:ea typeface="Roboto"/>
                <a:cs typeface="Roboto"/>
                <a:sym typeface="Roboto"/>
              </a:rPr>
              <a:t>B) = T(A </a:t>
            </a:r>
            <a:r>
              <a:rPr b="1" i="1" lang="en-US" sz="3200">
                <a:latin typeface="Roboto"/>
                <a:ea typeface="Roboto"/>
                <a:cs typeface="Roboto"/>
                <a:sym typeface="Roboto"/>
              </a:rPr>
              <a:t>LOJ </a:t>
            </a:r>
            <a:r>
              <a:rPr lang="en-US" sz="3200">
                <a:latin typeface="Roboto"/>
                <a:ea typeface="Roboto"/>
                <a:cs typeface="Roboto"/>
                <a:sym typeface="Roboto"/>
              </a:rPr>
              <a:t>B) + T(A </a:t>
            </a:r>
            <a:r>
              <a:rPr b="1" i="1" lang="en-US" sz="3200">
                <a:latin typeface="Roboto"/>
                <a:ea typeface="Roboto"/>
                <a:cs typeface="Roboto"/>
                <a:sym typeface="Roboto"/>
              </a:rPr>
              <a:t>ROJ </a:t>
            </a:r>
            <a:r>
              <a:rPr lang="en-US" sz="3200">
                <a:latin typeface="Roboto"/>
                <a:ea typeface="Roboto"/>
                <a:cs typeface="Roboto"/>
                <a:sym typeface="Roboto"/>
              </a:rPr>
              <a:t>B) - T(A </a:t>
            </a:r>
            <a:r>
              <a:rPr b="1" i="1" lang="en-US" sz="3200">
                <a:latin typeface="Roboto"/>
                <a:ea typeface="Roboto"/>
                <a:cs typeface="Roboto"/>
                <a:sym typeface="Roboto"/>
              </a:rPr>
              <a:t>IJ </a:t>
            </a:r>
            <a:r>
              <a:rPr lang="en-US" sz="3200">
                <a:latin typeface="Roboto"/>
                <a:ea typeface="Roboto"/>
                <a:cs typeface="Roboto"/>
                <a:sym typeface="Roboto"/>
              </a:rPr>
              <a:t>B)</a:t>
            </a:r>
            <a:endParaRPr/>
          </a:p>
        </p:txBody>
      </p:sp>
      <p:sp>
        <p:nvSpPr>
          <p:cNvPr id="1206" name="Google Shape;1206;p80"/>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Join Cardinality Estimation</a:t>
            </a:r>
            <a:endParaRPr/>
          </a:p>
        </p:txBody>
      </p:sp>
      <p:sp>
        <p:nvSpPr>
          <p:cNvPr id="1207" name="Google Shape;1207;p80"/>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81"/>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Other Operator Estimation</a:t>
            </a:r>
            <a:endParaRPr/>
          </a:p>
        </p:txBody>
      </p:sp>
      <p:sp>
        <p:nvSpPr>
          <p:cNvPr id="1213" name="Google Shape;1213;p81"/>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214" name="Google Shape;1214;p81"/>
          <p:cNvSpPr txBox="1"/>
          <p:nvPr/>
        </p:nvSpPr>
        <p:spPr>
          <a:xfrm>
            <a:off x="1178324" y="2073275"/>
            <a:ext cx="16225684" cy="4681271"/>
          </a:xfrm>
          <a:prstGeom prst="rect">
            <a:avLst/>
          </a:prstGeom>
          <a:noFill/>
          <a:ln>
            <a:noFill/>
          </a:ln>
        </p:spPr>
        <p:txBody>
          <a:bodyPr anchorCtr="0" anchor="t" bIns="0" lIns="0" spcFirstLastPara="1" rIns="0" wrap="square" tIns="216375">
            <a:spAutoFit/>
          </a:bodyPr>
          <a:lstStyle/>
          <a:p>
            <a:pPr indent="-752504" lvl="0" marL="780426" marR="0" rtl="0" algn="l">
              <a:spcBef>
                <a:spcPts val="0"/>
              </a:spcBef>
              <a:spcAft>
                <a:spcPts val="0"/>
              </a:spcAft>
              <a:buClr>
                <a:schemeClr val="dk1"/>
              </a:buClr>
              <a:buSzPts val="4800"/>
              <a:buFont typeface="Roboto"/>
              <a:buChar char="•"/>
            </a:pPr>
            <a:r>
              <a:rPr lang="en-US" sz="4800">
                <a:solidFill>
                  <a:schemeClr val="dk1"/>
                </a:solidFill>
                <a:latin typeface="Roboto"/>
                <a:ea typeface="Roboto"/>
                <a:cs typeface="Roboto"/>
                <a:sym typeface="Roboto"/>
              </a:rPr>
              <a:t>Project: does not change row count</a:t>
            </a:r>
            <a:endParaRPr sz="4800">
              <a:solidFill>
                <a:schemeClr val="dk1"/>
              </a:solidFill>
              <a:latin typeface="Roboto"/>
              <a:ea typeface="Roboto"/>
              <a:cs typeface="Roboto"/>
              <a:sym typeface="Roboto"/>
            </a:endParaRPr>
          </a:p>
          <a:p>
            <a:pPr indent="-753900" lvl="0" marL="781822" marR="11169" rtl="0" algn="l">
              <a:spcBef>
                <a:spcPts val="1473"/>
              </a:spcBef>
              <a:spcAft>
                <a:spcPts val="0"/>
              </a:spcAft>
              <a:buClr>
                <a:schemeClr val="dk1"/>
              </a:buClr>
              <a:buSzPts val="4800"/>
              <a:buFont typeface="Roboto"/>
              <a:buChar char="•"/>
            </a:pPr>
            <a:r>
              <a:rPr lang="en-US" sz="4800">
                <a:solidFill>
                  <a:schemeClr val="dk1"/>
                </a:solidFill>
                <a:latin typeface="Roboto"/>
                <a:ea typeface="Roboto"/>
                <a:cs typeface="Roboto"/>
                <a:sym typeface="Roboto"/>
              </a:rPr>
              <a:t>Aggregate: consider uniqueness of group-by columns</a:t>
            </a:r>
            <a:endParaRPr sz="4800">
              <a:solidFill>
                <a:schemeClr val="dk1"/>
              </a:solidFill>
              <a:latin typeface="Roboto"/>
              <a:ea typeface="Roboto"/>
              <a:cs typeface="Roboto"/>
              <a:sym typeface="Roboto"/>
            </a:endParaRPr>
          </a:p>
          <a:p>
            <a:pPr indent="-752504" lvl="0" marL="780426" marR="0" rtl="0" algn="l">
              <a:spcBef>
                <a:spcPts val="1484"/>
              </a:spcBef>
              <a:spcAft>
                <a:spcPts val="0"/>
              </a:spcAft>
              <a:buClr>
                <a:schemeClr val="dk1"/>
              </a:buClr>
              <a:buSzPts val="4800"/>
              <a:buFont typeface="Roboto"/>
              <a:buChar char="•"/>
            </a:pPr>
            <a:r>
              <a:rPr lang="en-US" sz="4800">
                <a:solidFill>
                  <a:schemeClr val="dk1"/>
                </a:solidFill>
                <a:latin typeface="Roboto"/>
                <a:ea typeface="Roboto"/>
                <a:cs typeface="Roboto"/>
                <a:sym typeface="Roboto"/>
              </a:rPr>
              <a:t>Limit</a:t>
            </a:r>
            <a:endParaRPr sz="4800">
              <a:solidFill>
                <a:schemeClr val="dk1"/>
              </a:solidFill>
              <a:latin typeface="Roboto"/>
              <a:ea typeface="Roboto"/>
              <a:cs typeface="Roboto"/>
              <a:sym typeface="Roboto"/>
            </a:endParaRPr>
          </a:p>
          <a:p>
            <a:pPr indent="-752504" lvl="0" marL="780426" marR="0" rtl="0" algn="l">
              <a:spcBef>
                <a:spcPts val="1484"/>
              </a:spcBef>
              <a:spcAft>
                <a:spcPts val="0"/>
              </a:spcAft>
              <a:buClr>
                <a:schemeClr val="dk1"/>
              </a:buClr>
              <a:buSzPts val="4800"/>
              <a:buFont typeface="Roboto"/>
              <a:buChar char="•"/>
            </a:pPr>
            <a:r>
              <a:rPr lang="en-US" sz="4800">
                <a:solidFill>
                  <a:schemeClr val="dk1"/>
                </a:solidFill>
                <a:latin typeface="Roboto"/>
                <a:ea typeface="Roboto"/>
                <a:cs typeface="Roboto"/>
                <a:sym typeface="Roboto"/>
              </a:rPr>
              <a:t>Sample</a:t>
            </a:r>
            <a:endParaRPr sz="4800">
              <a:solidFill>
                <a:schemeClr val="dk1"/>
              </a:solidFill>
              <a:latin typeface="Roboto"/>
              <a:ea typeface="Roboto"/>
              <a:cs typeface="Roboto"/>
              <a:sym typeface="Roboto"/>
            </a:endParaRPr>
          </a:p>
          <a:p>
            <a:pPr indent="-752504" lvl="0" marL="780426" marR="0" rtl="0" algn="l">
              <a:spcBef>
                <a:spcPts val="1473"/>
              </a:spcBef>
              <a:spcAft>
                <a:spcPts val="0"/>
              </a:spcAft>
              <a:buClr>
                <a:schemeClr val="dk1"/>
              </a:buClr>
              <a:buSzPts val="4800"/>
              <a:buFont typeface="Roboto"/>
              <a:buChar char="•"/>
            </a:pPr>
            <a:r>
              <a:rPr lang="en-US" sz="4800">
                <a:solidFill>
                  <a:schemeClr val="dk1"/>
                </a:solidFill>
                <a:latin typeface="Roboto"/>
                <a:ea typeface="Roboto"/>
                <a:cs typeface="Roboto"/>
                <a:sym typeface="Roboto"/>
              </a:rPr>
              <a:t>…</a:t>
            </a:r>
            <a:endParaRPr sz="4800">
              <a:solidFill>
                <a:schemeClr val="dk1"/>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82"/>
          <p:cNvSpPr txBox="1"/>
          <p:nvPr>
            <p:ph type="title"/>
          </p:nvPr>
        </p:nvSpPr>
        <p:spPr>
          <a:xfrm>
            <a:off x="-12565" y="148779"/>
            <a:ext cx="20129230" cy="1121057"/>
          </a:xfrm>
          <a:prstGeom prst="rect">
            <a:avLst/>
          </a:prstGeom>
          <a:noFill/>
          <a:ln>
            <a:noFill/>
          </a:ln>
        </p:spPr>
        <p:txBody>
          <a:bodyPr anchorCtr="0" anchor="ctr" bIns="0" lIns="0" spcFirstLastPara="1" rIns="0" wrap="square" tIns="29300">
            <a:spAutoFit/>
          </a:bodyPr>
          <a:lstStyle/>
          <a:p>
            <a:pPr indent="0" lvl="0" marL="27922" rtl="0" algn="ctr">
              <a:lnSpc>
                <a:spcPct val="100000"/>
              </a:lnSpc>
              <a:spcBef>
                <a:spcPts val="231"/>
              </a:spcBef>
              <a:spcAft>
                <a:spcPts val="0"/>
              </a:spcAft>
              <a:buClr>
                <a:srgbClr val="3F3F3F"/>
              </a:buClr>
              <a:buSzPts val="4400"/>
              <a:buNone/>
            </a:pPr>
            <a:br>
              <a:rPr lang="en-US"/>
            </a:br>
            <a:r>
              <a:rPr lang="en-US"/>
              <a:t>Cost-based Optimizations</a:t>
            </a:r>
            <a:endParaRPr/>
          </a:p>
        </p:txBody>
      </p:sp>
      <p:sp>
        <p:nvSpPr>
          <p:cNvPr id="1220" name="Google Shape;1220;p82"/>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221" name="Google Shape;1221;p82"/>
          <p:cNvSpPr txBox="1"/>
          <p:nvPr/>
        </p:nvSpPr>
        <p:spPr>
          <a:xfrm>
            <a:off x="147344" y="11756"/>
            <a:ext cx="18362905" cy="765449"/>
          </a:xfrm>
          <a:prstGeom prst="rect">
            <a:avLst/>
          </a:prstGeom>
          <a:noFill/>
          <a:ln>
            <a:noFill/>
          </a:ln>
        </p:spPr>
        <p:txBody>
          <a:bodyPr anchorCtr="0" anchor="t" bIns="0" lIns="0" spcFirstLastPara="1" rIns="0" wrap="square" tIns="26525">
            <a:spAutoFit/>
          </a:bodyPr>
          <a:lstStyle/>
          <a:p>
            <a:pPr indent="0" lvl="0" marL="16579" marR="6980" rtl="0" algn="ctr">
              <a:spcBef>
                <a:spcPts val="0"/>
              </a:spcBef>
              <a:spcAft>
                <a:spcPts val="0"/>
              </a:spcAft>
              <a:buNone/>
            </a:pPr>
            <a:r>
              <a:rPr b="1" lang="en-US" sz="4800">
                <a:solidFill>
                  <a:srgbClr val="3F3F3F"/>
                </a:solidFill>
                <a:latin typeface="Roboto"/>
                <a:ea typeface="Roboto"/>
                <a:cs typeface="Roboto"/>
                <a:sym typeface="Roboto"/>
              </a:rPr>
              <a:t>Choose the best physical plan based on cost.</a:t>
            </a:r>
            <a:endParaRPr/>
          </a:p>
        </p:txBody>
      </p:sp>
      <p:grpSp>
        <p:nvGrpSpPr>
          <p:cNvPr id="1222" name="Google Shape;1222;p82"/>
          <p:cNvGrpSpPr/>
          <p:nvPr/>
        </p:nvGrpSpPr>
        <p:grpSpPr>
          <a:xfrm>
            <a:off x="2508250" y="5121275"/>
            <a:ext cx="14535688" cy="3370337"/>
            <a:chOff x="1159926" y="2244851"/>
            <a:chExt cx="6611305" cy="1532939"/>
          </a:xfrm>
        </p:grpSpPr>
        <p:pic>
          <p:nvPicPr>
            <p:cNvPr id="1223" name="Google Shape;1223;p82"/>
            <p:cNvPicPr preferRelativeResize="0"/>
            <p:nvPr/>
          </p:nvPicPr>
          <p:blipFill rotWithShape="1">
            <a:blip r:embed="rId3">
              <a:alphaModFix/>
            </a:blip>
            <a:srcRect b="0" l="0" r="0" t="0"/>
            <a:stretch/>
          </p:blipFill>
          <p:spPr>
            <a:xfrm>
              <a:off x="1159926" y="2418396"/>
              <a:ext cx="6611305" cy="1359394"/>
            </a:xfrm>
            <a:prstGeom prst="rect">
              <a:avLst/>
            </a:prstGeom>
            <a:noFill/>
            <a:ln>
              <a:noFill/>
            </a:ln>
          </p:spPr>
        </p:pic>
        <p:pic>
          <p:nvPicPr>
            <p:cNvPr id="1224" name="Google Shape;1224;p82"/>
            <p:cNvPicPr preferRelativeResize="0"/>
            <p:nvPr/>
          </p:nvPicPr>
          <p:blipFill rotWithShape="1">
            <a:blip r:embed="rId4">
              <a:alphaModFix/>
            </a:blip>
            <a:srcRect b="0" l="0" r="0" t="0"/>
            <a:stretch/>
          </p:blipFill>
          <p:spPr>
            <a:xfrm>
              <a:off x="5378196" y="2244851"/>
              <a:ext cx="225551" cy="233172"/>
            </a:xfrm>
            <a:prstGeom prst="rect">
              <a:avLst/>
            </a:prstGeom>
            <a:noFill/>
            <a:ln>
              <a:noFill/>
            </a:ln>
          </p:spPr>
        </p:pic>
        <p:pic>
          <p:nvPicPr>
            <p:cNvPr id="1225" name="Google Shape;1225;p82"/>
            <p:cNvPicPr preferRelativeResize="0"/>
            <p:nvPr/>
          </p:nvPicPr>
          <p:blipFill rotWithShape="1">
            <a:blip r:embed="rId5">
              <a:alphaModFix/>
            </a:blip>
            <a:srcRect b="0" l="0" r="0" t="0"/>
            <a:stretch/>
          </p:blipFill>
          <p:spPr>
            <a:xfrm>
              <a:off x="5433060" y="2268981"/>
              <a:ext cx="116204" cy="136779"/>
            </a:xfrm>
            <a:prstGeom prst="rect">
              <a:avLst/>
            </a:prstGeom>
            <a:noFill/>
            <a:ln>
              <a:noFill/>
            </a:ln>
          </p:spPr>
        </p:pic>
        <p:pic>
          <p:nvPicPr>
            <p:cNvPr id="1226" name="Google Shape;1226;p82"/>
            <p:cNvPicPr preferRelativeResize="0"/>
            <p:nvPr/>
          </p:nvPicPr>
          <p:blipFill rotWithShape="1">
            <a:blip r:embed="rId6">
              <a:alphaModFix/>
            </a:blip>
            <a:srcRect b="0" l="0" r="0" t="0"/>
            <a:stretch/>
          </p:blipFill>
          <p:spPr>
            <a:xfrm>
              <a:off x="5428297" y="2264219"/>
              <a:ext cx="125729" cy="146304"/>
            </a:xfrm>
            <a:prstGeom prst="rect">
              <a:avLst/>
            </a:prstGeom>
            <a:noFill/>
            <a:ln>
              <a:noFill/>
            </a:ln>
          </p:spPr>
        </p:pic>
        <p:sp>
          <p:nvSpPr>
            <p:cNvPr id="1227" name="Google Shape;1227;p82"/>
            <p:cNvSpPr/>
            <p:nvPr/>
          </p:nvSpPr>
          <p:spPr>
            <a:xfrm>
              <a:off x="4855717" y="2493898"/>
              <a:ext cx="1356360" cy="1195705"/>
            </a:xfrm>
            <a:custGeom>
              <a:rect b="b" l="l" r="r" t="t"/>
              <a:pathLst>
                <a:path extrusionOk="0" h="1195704" w="1356360">
                  <a:moveTo>
                    <a:pt x="0" y="199262"/>
                  </a:moveTo>
                  <a:lnTo>
                    <a:pt x="5266" y="153555"/>
                  </a:lnTo>
                  <a:lnTo>
                    <a:pt x="20265" y="111606"/>
                  </a:lnTo>
                  <a:lnTo>
                    <a:pt x="43797" y="74609"/>
                  </a:lnTo>
                  <a:lnTo>
                    <a:pt x="74662" y="43757"/>
                  </a:lnTo>
                  <a:lnTo>
                    <a:pt x="111661" y="20242"/>
                  </a:lnTo>
                  <a:lnTo>
                    <a:pt x="153595" y="5259"/>
                  </a:lnTo>
                  <a:lnTo>
                    <a:pt x="199262" y="0"/>
                  </a:lnTo>
                  <a:lnTo>
                    <a:pt x="1156716" y="0"/>
                  </a:lnTo>
                  <a:lnTo>
                    <a:pt x="1202376" y="5259"/>
                  </a:lnTo>
                  <a:lnTo>
                    <a:pt x="1244291" y="20242"/>
                  </a:lnTo>
                  <a:lnTo>
                    <a:pt x="1281266" y="43757"/>
                  </a:lnTo>
                  <a:lnTo>
                    <a:pt x="1312104" y="74609"/>
                  </a:lnTo>
                  <a:lnTo>
                    <a:pt x="1335611" y="111606"/>
                  </a:lnTo>
                  <a:lnTo>
                    <a:pt x="1350592" y="153555"/>
                  </a:lnTo>
                  <a:lnTo>
                    <a:pt x="1355852" y="199262"/>
                  </a:lnTo>
                  <a:lnTo>
                    <a:pt x="1355852" y="996061"/>
                  </a:lnTo>
                  <a:lnTo>
                    <a:pt x="1350592" y="1041721"/>
                  </a:lnTo>
                  <a:lnTo>
                    <a:pt x="1335611" y="1083636"/>
                  </a:lnTo>
                  <a:lnTo>
                    <a:pt x="1312104" y="1120611"/>
                  </a:lnTo>
                  <a:lnTo>
                    <a:pt x="1281266" y="1151449"/>
                  </a:lnTo>
                  <a:lnTo>
                    <a:pt x="1244291" y="1174956"/>
                  </a:lnTo>
                  <a:lnTo>
                    <a:pt x="1202376" y="1189937"/>
                  </a:lnTo>
                  <a:lnTo>
                    <a:pt x="1156716" y="1195197"/>
                  </a:lnTo>
                  <a:lnTo>
                    <a:pt x="199262" y="1195197"/>
                  </a:lnTo>
                  <a:lnTo>
                    <a:pt x="153595" y="1189937"/>
                  </a:lnTo>
                  <a:lnTo>
                    <a:pt x="111661" y="1174956"/>
                  </a:lnTo>
                  <a:lnTo>
                    <a:pt x="74662" y="1151449"/>
                  </a:lnTo>
                  <a:lnTo>
                    <a:pt x="43797" y="1120611"/>
                  </a:lnTo>
                  <a:lnTo>
                    <a:pt x="20265" y="1083636"/>
                  </a:lnTo>
                  <a:lnTo>
                    <a:pt x="5266" y="1041721"/>
                  </a:lnTo>
                  <a:lnTo>
                    <a:pt x="0" y="996061"/>
                  </a:lnTo>
                  <a:lnTo>
                    <a:pt x="0" y="199262"/>
                  </a:lnTo>
                  <a:close/>
                </a:path>
              </a:pathLst>
            </a:custGeom>
            <a:noFill/>
            <a:ln cap="flat" cmpd="sng" w="28575">
              <a:solidFill>
                <a:srgbClr val="92D050"/>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228" name="Google Shape;1228;p82"/>
          <p:cNvSpPr txBox="1"/>
          <p:nvPr/>
        </p:nvSpPr>
        <p:spPr>
          <a:xfrm>
            <a:off x="10290133" y="4422016"/>
            <a:ext cx="3601985" cy="449807"/>
          </a:xfrm>
          <a:prstGeom prst="rect">
            <a:avLst/>
          </a:prstGeom>
          <a:noFill/>
          <a:ln cap="flat" cmpd="sng" w="25400">
            <a:solidFill>
              <a:srgbClr val="8FC22F"/>
            </a:solidFill>
            <a:prstDash val="solid"/>
            <a:round/>
            <a:headEnd len="sm" w="sm" type="none"/>
            <a:tailEnd len="sm" w="sm" type="none"/>
          </a:ln>
        </p:spPr>
        <p:txBody>
          <a:bodyPr anchorCtr="0" anchor="t" bIns="0" lIns="0" spcFirstLastPara="1" rIns="0" wrap="square" tIns="93525">
            <a:spAutoFit/>
          </a:bodyPr>
          <a:lstStyle/>
          <a:p>
            <a:pPr indent="0" lvl="0" marL="202436" marR="0" rtl="0" algn="ctr">
              <a:spcBef>
                <a:spcPts val="0"/>
              </a:spcBef>
              <a:spcAft>
                <a:spcPts val="0"/>
              </a:spcAft>
              <a:buNone/>
            </a:pPr>
            <a:r>
              <a:rPr lang="en-US" sz="2309">
                <a:solidFill>
                  <a:schemeClr val="dk1"/>
                </a:solidFill>
                <a:latin typeface="Arial"/>
                <a:ea typeface="Arial"/>
                <a:cs typeface="Arial"/>
                <a:sym typeface="Arial"/>
              </a:rPr>
              <a:t>Cost-based optimization</a:t>
            </a:r>
            <a:endParaRPr sz="2309">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83"/>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Build Side Selection</a:t>
            </a:r>
            <a:endParaRPr/>
          </a:p>
        </p:txBody>
      </p:sp>
      <p:sp>
        <p:nvSpPr>
          <p:cNvPr id="1234" name="Google Shape;1234;p83"/>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235" name="Google Shape;1235;p83"/>
          <p:cNvSpPr txBox="1"/>
          <p:nvPr/>
        </p:nvSpPr>
        <p:spPr>
          <a:xfrm>
            <a:off x="1056162" y="1664891"/>
            <a:ext cx="17303487" cy="2603900"/>
          </a:xfrm>
          <a:prstGeom prst="rect">
            <a:avLst/>
          </a:prstGeom>
          <a:noFill/>
          <a:ln>
            <a:noFill/>
          </a:ln>
        </p:spPr>
        <p:txBody>
          <a:bodyPr anchorCtr="0" anchor="t" bIns="0" lIns="0" spcFirstLastPara="1" rIns="0" wrap="square" tIns="27900">
            <a:spAutoFit/>
          </a:bodyPr>
          <a:lstStyle/>
          <a:p>
            <a:pPr indent="-752504" lvl="0" marL="780426" marR="0" rtl="0" algn="l">
              <a:lnSpc>
                <a:spcPct val="152714"/>
              </a:lnSpc>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For two-way hash joins, we need to choose one operand as build side and</a:t>
            </a:r>
            <a:endParaRPr sz="2800">
              <a:solidFill>
                <a:schemeClr val="dk1"/>
              </a:solidFill>
              <a:latin typeface="Roboto"/>
              <a:ea typeface="Roboto"/>
              <a:cs typeface="Roboto"/>
              <a:sym typeface="Roboto"/>
            </a:endParaRPr>
          </a:p>
          <a:p>
            <a:pPr indent="0" lvl="0" marL="781822" marR="0" rtl="0" algn="l">
              <a:lnSpc>
                <a:spcPct val="152714"/>
              </a:lnSpc>
              <a:spcBef>
                <a:spcPts val="0"/>
              </a:spcBef>
              <a:spcAft>
                <a:spcPts val="0"/>
              </a:spcAft>
              <a:buNone/>
            </a:pPr>
            <a:r>
              <a:rPr lang="en-US" sz="2800">
                <a:solidFill>
                  <a:schemeClr val="dk1"/>
                </a:solidFill>
                <a:latin typeface="Roboto"/>
                <a:ea typeface="Roboto"/>
                <a:cs typeface="Roboto"/>
                <a:sym typeface="Roboto"/>
              </a:rPr>
              <a:t>the other as probe side.</a:t>
            </a:r>
            <a:endParaRPr sz="2800">
              <a:solidFill>
                <a:schemeClr val="dk1"/>
              </a:solidFill>
              <a:latin typeface="Roboto"/>
              <a:ea typeface="Roboto"/>
              <a:cs typeface="Roboto"/>
              <a:sym typeface="Roboto"/>
            </a:endParaRPr>
          </a:p>
          <a:p>
            <a:pPr indent="-752504" lvl="0" marL="752504" marR="4153429" rtl="0" algn="l">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We calculate the cost of left and right sides in hash join.</a:t>
            </a:r>
            <a:endParaRPr sz="2800">
              <a:solidFill>
                <a:schemeClr val="dk1"/>
              </a:solidFill>
              <a:latin typeface="Roboto"/>
              <a:ea typeface="Roboto"/>
              <a:cs typeface="Roboto"/>
              <a:sym typeface="Roboto"/>
            </a:endParaRPr>
          </a:p>
          <a:p>
            <a:pPr indent="0" lvl="0" marL="0" marR="4083625" rtl="0" algn="l">
              <a:lnSpc>
                <a:spcPct val="140928"/>
              </a:lnSpc>
              <a:spcBef>
                <a:spcPts val="22"/>
              </a:spcBef>
              <a:spcAft>
                <a:spcPts val="0"/>
              </a:spcAft>
              <a:buNone/>
            </a:pPr>
            <a:r>
              <a:rPr lang="en-US" sz="2800">
                <a:solidFill>
                  <a:schemeClr val="dk1"/>
                </a:solidFill>
                <a:latin typeface="Roboto"/>
                <a:ea typeface="Roboto"/>
                <a:cs typeface="Roboto"/>
                <a:sym typeface="Roboto"/>
              </a:rPr>
              <a:t>–	Nominal Cost = &lt;nominal-rows&gt; × 0.7 + &lt;nominal-size&gt; × 0.3</a:t>
            </a:r>
            <a:endParaRPr sz="2800">
              <a:solidFill>
                <a:schemeClr val="dk1"/>
              </a:solidFill>
              <a:latin typeface="Roboto"/>
              <a:ea typeface="Roboto"/>
              <a:cs typeface="Roboto"/>
              <a:sym typeface="Roboto"/>
            </a:endParaRPr>
          </a:p>
          <a:p>
            <a:pPr indent="-752504" lvl="0" marL="780426" marR="0" rtl="0" algn="l">
              <a:lnSpc>
                <a:spcPct val="169214"/>
              </a:lnSpc>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Choose lower-cost child as build side of hash join.</a:t>
            </a:r>
            <a:endParaRPr sz="2800">
              <a:solidFill>
                <a:schemeClr val="dk1"/>
              </a:solidFill>
              <a:latin typeface="Roboto"/>
              <a:ea typeface="Roboto"/>
              <a:cs typeface="Roboto"/>
              <a:sym typeface="Roboto"/>
            </a:endParaRPr>
          </a:p>
        </p:txBody>
      </p:sp>
      <p:graphicFrame>
        <p:nvGraphicFramePr>
          <p:cNvPr id="1236" name="Google Shape;1236;p83"/>
          <p:cNvGraphicFramePr/>
          <p:nvPr/>
        </p:nvGraphicFramePr>
        <p:xfrm>
          <a:off x="1577716" y="4670616"/>
          <a:ext cx="3000000" cy="3000000"/>
        </p:xfrm>
        <a:graphic>
          <a:graphicData uri="http://schemas.openxmlformats.org/drawingml/2006/table">
            <a:tbl>
              <a:tblPr bandRow="1" firstRow="1">
                <a:noFill/>
                <a:tableStyleId>{F4C09B8E-0702-464F-9451-9C83433F4F53}</a:tableStyleId>
              </a:tblPr>
              <a:tblGrid>
                <a:gridCol w="12242550"/>
                <a:gridCol w="790200"/>
                <a:gridCol w="2099750"/>
              </a:tblGrid>
              <a:tr h="679250">
                <a:tc>
                  <a:txBody>
                    <a:bodyPr/>
                    <a:lstStyle/>
                    <a:p>
                      <a:pPr indent="0" lvl="0" marL="31750" marR="0" rtl="0" algn="l">
                        <a:lnSpc>
                          <a:spcPct val="50303"/>
                        </a:lnSpc>
                        <a:spcBef>
                          <a:spcPts val="0"/>
                        </a:spcBef>
                        <a:spcAft>
                          <a:spcPts val="0"/>
                        </a:spcAft>
                        <a:buNone/>
                      </a:pPr>
                      <a:r>
                        <a:rPr lang="en-US" sz="3300" u="none" cap="none" strike="noStrike">
                          <a:latin typeface="Roboto"/>
                          <a:ea typeface="Roboto"/>
                          <a:cs typeface="Roboto"/>
                          <a:sym typeface="Roboto"/>
                        </a:rPr>
                        <a:t>–	Before: build side was selected based on </a:t>
                      </a:r>
                      <a:r>
                        <a:rPr lang="en-US" sz="3300" u="none" cap="none" strike="noStrike">
                          <a:solidFill>
                            <a:srgbClr val="FF0000"/>
                          </a:solidFill>
                          <a:latin typeface="Roboto"/>
                          <a:ea typeface="Roboto"/>
                          <a:cs typeface="Roboto"/>
                          <a:sym typeface="Roboto"/>
                        </a:rPr>
                        <a:t>original table sizes</a:t>
                      </a:r>
                      <a:r>
                        <a:rPr lang="en-US" sz="3300" u="none" cap="none" strike="noStrike">
                          <a:latin typeface="Roboto"/>
                          <a:ea typeface="Roboto"/>
                          <a:cs typeface="Roboto"/>
                          <a:sym typeface="Roboto"/>
                        </a:rPr>
                        <a:t>.</a:t>
                      </a:r>
                      <a:endParaRPr sz="3300" u="none" cap="none" strike="noStrike">
                        <a:latin typeface="Roboto"/>
                        <a:ea typeface="Roboto"/>
                        <a:cs typeface="Roboto"/>
                        <a:sym typeface="Roboto"/>
                      </a:endParaRPr>
                    </a:p>
                  </a:txBody>
                  <a:tcPr marT="0" marB="0" marR="0" marL="0"/>
                </a:tc>
                <a:tc>
                  <a:txBody>
                    <a:bodyPr/>
                    <a:lstStyle/>
                    <a:p>
                      <a:pPr indent="0" lvl="0" marL="52705" marR="0" rtl="0" algn="ctr">
                        <a:lnSpc>
                          <a:spcPct val="50303"/>
                        </a:lnSpc>
                        <a:spcBef>
                          <a:spcPts val="0"/>
                        </a:spcBef>
                        <a:spcAft>
                          <a:spcPts val="0"/>
                        </a:spcAft>
                        <a:buNone/>
                      </a:pPr>
                      <a:r>
                        <a:rPr lang="en-US" sz="3300" u="none" cap="none" strike="noStrike">
                          <a:solidFill>
                            <a:srgbClr val="FF0000"/>
                          </a:solidFill>
                          <a:latin typeface="Noto Sans Symbols"/>
                          <a:ea typeface="Noto Sans Symbols"/>
                          <a:cs typeface="Noto Sans Symbols"/>
                          <a:sym typeface="Noto Sans Symbols"/>
                        </a:rPr>
                        <a:t>🡺</a:t>
                      </a:r>
                      <a:endParaRPr sz="3300" u="none" cap="none" strike="noStrike">
                        <a:latin typeface="Noto Sans Symbols"/>
                        <a:ea typeface="Noto Sans Symbols"/>
                        <a:cs typeface="Noto Sans Symbols"/>
                        <a:sym typeface="Noto Sans Symbols"/>
                      </a:endParaRPr>
                    </a:p>
                  </a:txBody>
                  <a:tcPr marT="0" marB="0" marR="0" marL="0"/>
                </a:tc>
                <a:tc>
                  <a:txBody>
                    <a:bodyPr/>
                    <a:lstStyle/>
                    <a:p>
                      <a:pPr indent="0" lvl="0" marL="52705" marR="0" rtl="0" algn="l">
                        <a:lnSpc>
                          <a:spcPct val="50303"/>
                        </a:lnSpc>
                        <a:spcBef>
                          <a:spcPts val="0"/>
                        </a:spcBef>
                        <a:spcAft>
                          <a:spcPts val="0"/>
                        </a:spcAft>
                        <a:buNone/>
                      </a:pPr>
                      <a:r>
                        <a:rPr lang="en-US" sz="3300" u="none" cap="none" strike="noStrike">
                          <a:solidFill>
                            <a:srgbClr val="FF0000"/>
                          </a:solidFill>
                          <a:latin typeface="Arial"/>
                          <a:ea typeface="Arial"/>
                          <a:cs typeface="Arial"/>
                          <a:sym typeface="Arial"/>
                        </a:rPr>
                        <a:t>BuildRight</a:t>
                      </a:r>
                      <a:endParaRPr sz="3300" u="none" cap="none" strike="noStrike">
                        <a:latin typeface="Arial"/>
                        <a:ea typeface="Arial"/>
                        <a:cs typeface="Arial"/>
                        <a:sym typeface="Arial"/>
                      </a:endParaRPr>
                    </a:p>
                  </a:txBody>
                  <a:tcPr marT="0" marB="0" marR="0" marL="0"/>
                </a:tc>
              </a:tr>
              <a:tr h="551475">
                <a:tc>
                  <a:txBody>
                    <a:bodyPr/>
                    <a:lstStyle/>
                    <a:p>
                      <a:pPr indent="0" lvl="0" marL="31750" marR="0" rtl="0" algn="l">
                        <a:lnSpc>
                          <a:spcPct val="150000"/>
                        </a:lnSpc>
                        <a:spcBef>
                          <a:spcPts val="0"/>
                        </a:spcBef>
                        <a:spcAft>
                          <a:spcPts val="0"/>
                        </a:spcAft>
                        <a:buNone/>
                      </a:pPr>
                      <a:r>
                        <a:rPr lang="en-US" sz="3300" u="none" cap="none" strike="noStrike">
                          <a:latin typeface="Roboto"/>
                          <a:ea typeface="Roboto"/>
                          <a:cs typeface="Roboto"/>
                          <a:sym typeface="Roboto"/>
                        </a:rPr>
                        <a:t>–	Now with CBO: build side is selected based on</a:t>
                      </a:r>
                      <a:endParaRPr sz="3300" u="none" cap="none" strike="noStrike">
                        <a:latin typeface="Roboto"/>
                        <a:ea typeface="Roboto"/>
                        <a:cs typeface="Roboto"/>
                        <a:sym typeface="Roboto"/>
                      </a:endParaRPr>
                    </a:p>
                  </a:txBody>
                  <a:tcPr marT="2800" marB="0" marR="0" marL="0"/>
                </a:tc>
                <a:tc>
                  <a:txBody>
                    <a:bodyPr/>
                    <a:lstStyle/>
                    <a:p>
                      <a:pPr indent="0" lvl="0" marL="0" marR="0" rtl="0" algn="l">
                        <a:lnSpc>
                          <a:spcPct val="100000"/>
                        </a:lnSpc>
                        <a:spcBef>
                          <a:spcPts val="0"/>
                        </a:spcBef>
                        <a:spcAft>
                          <a:spcPts val="0"/>
                        </a:spcAft>
                        <a:buNone/>
                      </a:pPr>
                      <a:r>
                        <a:t/>
                      </a:r>
                      <a:endParaRPr sz="33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3300" u="none" cap="none" strike="noStrike">
                        <a:latin typeface="Times New Roman"/>
                        <a:ea typeface="Times New Roman"/>
                        <a:cs typeface="Times New Roman"/>
                        <a:sym typeface="Times New Roman"/>
                      </a:endParaRPr>
                    </a:p>
                  </a:txBody>
                  <a:tcPr marT="0" marB="0" marR="0" marL="0"/>
                </a:tc>
              </a:tr>
              <a:tr h="509575">
                <a:tc>
                  <a:txBody>
                    <a:bodyPr/>
                    <a:lstStyle/>
                    <a:p>
                      <a:pPr indent="0" lvl="0" marL="292100" marR="0" rtl="0" algn="l">
                        <a:lnSpc>
                          <a:spcPct val="150000"/>
                        </a:lnSpc>
                        <a:spcBef>
                          <a:spcPts val="0"/>
                        </a:spcBef>
                        <a:spcAft>
                          <a:spcPts val="0"/>
                        </a:spcAft>
                        <a:buNone/>
                      </a:pPr>
                      <a:r>
                        <a:rPr lang="en-US" sz="3300" u="none" cap="none" strike="noStrike">
                          <a:solidFill>
                            <a:srgbClr val="FF0000"/>
                          </a:solidFill>
                          <a:latin typeface="Arial"/>
                          <a:ea typeface="Arial"/>
                          <a:cs typeface="Arial"/>
                          <a:sym typeface="Arial"/>
                        </a:rPr>
                        <a:t>estimated cost of various operators </a:t>
                      </a:r>
                      <a:r>
                        <a:rPr lang="en-US" sz="3300" u="none" cap="none" strike="noStrike">
                          <a:latin typeface="Arial"/>
                          <a:ea typeface="Arial"/>
                          <a:cs typeface="Arial"/>
                          <a:sym typeface="Arial"/>
                        </a:rPr>
                        <a:t>before join.</a:t>
                      </a:r>
                      <a:endParaRPr sz="3300" u="none" cap="none" strike="noStrike">
                        <a:latin typeface="Arial"/>
                        <a:ea typeface="Arial"/>
                        <a:cs typeface="Arial"/>
                        <a:sym typeface="Arial"/>
                      </a:endParaRPr>
                    </a:p>
                  </a:txBody>
                  <a:tcPr marT="2800" marB="0" marR="0" marL="0"/>
                </a:tc>
                <a:tc>
                  <a:txBody>
                    <a:bodyPr/>
                    <a:lstStyle/>
                    <a:p>
                      <a:pPr indent="0" lvl="0" marL="49530" marR="0" rtl="0" algn="ctr">
                        <a:lnSpc>
                          <a:spcPct val="52121"/>
                        </a:lnSpc>
                        <a:spcBef>
                          <a:spcPts val="0"/>
                        </a:spcBef>
                        <a:spcAft>
                          <a:spcPts val="0"/>
                        </a:spcAft>
                        <a:buNone/>
                      </a:pPr>
                      <a:r>
                        <a:rPr lang="en-US" sz="3300" u="none" cap="none" strike="noStrike">
                          <a:solidFill>
                            <a:srgbClr val="FF0000"/>
                          </a:solidFill>
                          <a:latin typeface="Noto Sans Symbols"/>
                          <a:ea typeface="Noto Sans Symbols"/>
                          <a:cs typeface="Noto Sans Symbols"/>
                          <a:sym typeface="Noto Sans Symbols"/>
                        </a:rPr>
                        <a:t>🡺</a:t>
                      </a:r>
                      <a:endParaRPr sz="3300" u="none" cap="none" strike="noStrike">
                        <a:latin typeface="Noto Sans Symbols"/>
                        <a:ea typeface="Noto Sans Symbols"/>
                        <a:cs typeface="Noto Sans Symbols"/>
                        <a:sym typeface="Noto Sans Symbols"/>
                      </a:endParaRPr>
                    </a:p>
                  </a:txBody>
                  <a:tcPr marT="2800" marB="0" marR="0" marL="0"/>
                </a:tc>
                <a:tc>
                  <a:txBody>
                    <a:bodyPr/>
                    <a:lstStyle/>
                    <a:p>
                      <a:pPr indent="0" lvl="0" marL="51435" marR="0" rtl="0" algn="l">
                        <a:lnSpc>
                          <a:spcPct val="52121"/>
                        </a:lnSpc>
                        <a:spcBef>
                          <a:spcPts val="0"/>
                        </a:spcBef>
                        <a:spcAft>
                          <a:spcPts val="0"/>
                        </a:spcAft>
                        <a:buNone/>
                      </a:pPr>
                      <a:r>
                        <a:rPr lang="en-US" sz="3300" u="none" cap="none" strike="noStrike">
                          <a:solidFill>
                            <a:srgbClr val="FF0000"/>
                          </a:solidFill>
                          <a:latin typeface="Arial"/>
                          <a:ea typeface="Arial"/>
                          <a:cs typeface="Arial"/>
                          <a:sym typeface="Arial"/>
                        </a:rPr>
                        <a:t>BuildLeft</a:t>
                      </a:r>
                      <a:endParaRPr sz="3300" u="none" cap="none" strike="noStrike">
                        <a:latin typeface="Arial"/>
                        <a:ea typeface="Arial"/>
                        <a:cs typeface="Arial"/>
                        <a:sym typeface="Arial"/>
                      </a:endParaRPr>
                    </a:p>
                  </a:txBody>
                  <a:tcPr marT="2800" marB="0" marR="0" marL="0"/>
                </a:tc>
              </a:tr>
            </a:tbl>
          </a:graphicData>
        </a:graphic>
      </p:graphicFrame>
      <p:grpSp>
        <p:nvGrpSpPr>
          <p:cNvPr id="1237" name="Google Shape;1237;p83"/>
          <p:cNvGrpSpPr/>
          <p:nvPr/>
        </p:nvGrpSpPr>
        <p:grpSpPr>
          <a:xfrm>
            <a:off x="8316429" y="7284784"/>
            <a:ext cx="1893066" cy="794191"/>
            <a:chOff x="3782583" y="3313176"/>
            <a:chExt cx="861028" cy="361224"/>
          </a:xfrm>
        </p:grpSpPr>
        <p:pic>
          <p:nvPicPr>
            <p:cNvPr id="1238" name="Google Shape;1238;p83"/>
            <p:cNvPicPr preferRelativeResize="0"/>
            <p:nvPr/>
          </p:nvPicPr>
          <p:blipFill rotWithShape="1">
            <a:blip r:embed="rId3">
              <a:alphaModFix/>
            </a:blip>
            <a:srcRect b="0" l="0" r="0" t="0"/>
            <a:stretch/>
          </p:blipFill>
          <p:spPr>
            <a:xfrm>
              <a:off x="3782583" y="3314663"/>
              <a:ext cx="861028" cy="359737"/>
            </a:xfrm>
            <a:prstGeom prst="rect">
              <a:avLst/>
            </a:prstGeom>
            <a:noFill/>
            <a:ln>
              <a:noFill/>
            </a:ln>
          </p:spPr>
        </p:pic>
        <p:pic>
          <p:nvPicPr>
            <p:cNvPr id="1239" name="Google Shape;1239;p83"/>
            <p:cNvPicPr preferRelativeResize="0"/>
            <p:nvPr/>
          </p:nvPicPr>
          <p:blipFill rotWithShape="1">
            <a:blip r:embed="rId4">
              <a:alphaModFix/>
            </a:blip>
            <a:srcRect b="0" l="0" r="0" t="0"/>
            <a:stretch/>
          </p:blipFill>
          <p:spPr>
            <a:xfrm>
              <a:off x="3938015" y="3313176"/>
              <a:ext cx="591312" cy="315468"/>
            </a:xfrm>
            <a:prstGeom prst="rect">
              <a:avLst/>
            </a:prstGeom>
            <a:noFill/>
            <a:ln>
              <a:noFill/>
            </a:ln>
          </p:spPr>
        </p:pic>
        <p:sp>
          <p:nvSpPr>
            <p:cNvPr id="1240" name="Google Shape;1240;p83"/>
            <p:cNvSpPr/>
            <p:nvPr/>
          </p:nvSpPr>
          <p:spPr>
            <a:xfrm>
              <a:off x="3820540" y="3329432"/>
              <a:ext cx="784860" cy="283210"/>
            </a:xfrm>
            <a:custGeom>
              <a:rect b="b" l="l" r="r" t="t"/>
              <a:pathLst>
                <a:path extrusionOk="0" h="283210" w="784860">
                  <a:moveTo>
                    <a:pt x="737235" y="0"/>
                  </a:moveTo>
                  <a:lnTo>
                    <a:pt x="47117" y="0"/>
                  </a:lnTo>
                  <a:lnTo>
                    <a:pt x="28771" y="3700"/>
                  </a:lnTo>
                  <a:lnTo>
                    <a:pt x="13795" y="13795"/>
                  </a:lnTo>
                  <a:lnTo>
                    <a:pt x="3700" y="28771"/>
                  </a:lnTo>
                  <a:lnTo>
                    <a:pt x="0" y="47117"/>
                  </a:lnTo>
                  <a:lnTo>
                    <a:pt x="0" y="235839"/>
                  </a:lnTo>
                  <a:lnTo>
                    <a:pt x="3700" y="254257"/>
                  </a:lnTo>
                  <a:lnTo>
                    <a:pt x="13795" y="269271"/>
                  </a:lnTo>
                  <a:lnTo>
                    <a:pt x="28771" y="279380"/>
                  </a:lnTo>
                  <a:lnTo>
                    <a:pt x="47117" y="283083"/>
                  </a:lnTo>
                  <a:lnTo>
                    <a:pt x="737235" y="283083"/>
                  </a:lnTo>
                  <a:lnTo>
                    <a:pt x="755580" y="279380"/>
                  </a:lnTo>
                  <a:lnTo>
                    <a:pt x="770556" y="269271"/>
                  </a:lnTo>
                  <a:lnTo>
                    <a:pt x="780651" y="254257"/>
                  </a:lnTo>
                  <a:lnTo>
                    <a:pt x="784351" y="235839"/>
                  </a:lnTo>
                  <a:lnTo>
                    <a:pt x="784351" y="47117"/>
                  </a:lnTo>
                  <a:lnTo>
                    <a:pt x="780651" y="28771"/>
                  </a:lnTo>
                  <a:lnTo>
                    <a:pt x="770556" y="13795"/>
                  </a:lnTo>
                  <a:lnTo>
                    <a:pt x="755580" y="3700"/>
                  </a:lnTo>
                  <a:lnTo>
                    <a:pt x="737235"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241" name="Google Shape;1241;p83"/>
            <p:cNvSpPr/>
            <p:nvPr/>
          </p:nvSpPr>
          <p:spPr>
            <a:xfrm>
              <a:off x="3820540" y="3329432"/>
              <a:ext cx="784860" cy="283210"/>
            </a:xfrm>
            <a:custGeom>
              <a:rect b="b" l="l" r="r" t="t"/>
              <a:pathLst>
                <a:path extrusionOk="0" h="283210" w="784860">
                  <a:moveTo>
                    <a:pt x="0" y="47117"/>
                  </a:moveTo>
                  <a:lnTo>
                    <a:pt x="3700" y="28771"/>
                  </a:lnTo>
                  <a:lnTo>
                    <a:pt x="13795" y="13795"/>
                  </a:lnTo>
                  <a:lnTo>
                    <a:pt x="28771" y="3700"/>
                  </a:lnTo>
                  <a:lnTo>
                    <a:pt x="47117" y="0"/>
                  </a:lnTo>
                  <a:lnTo>
                    <a:pt x="737235" y="0"/>
                  </a:lnTo>
                  <a:lnTo>
                    <a:pt x="755580" y="3700"/>
                  </a:lnTo>
                  <a:lnTo>
                    <a:pt x="770556" y="13795"/>
                  </a:lnTo>
                  <a:lnTo>
                    <a:pt x="780651" y="28771"/>
                  </a:lnTo>
                  <a:lnTo>
                    <a:pt x="784351" y="47117"/>
                  </a:lnTo>
                  <a:lnTo>
                    <a:pt x="784351" y="235839"/>
                  </a:lnTo>
                  <a:lnTo>
                    <a:pt x="780651" y="254257"/>
                  </a:lnTo>
                  <a:lnTo>
                    <a:pt x="770556" y="269271"/>
                  </a:lnTo>
                  <a:lnTo>
                    <a:pt x="755580" y="279380"/>
                  </a:lnTo>
                  <a:lnTo>
                    <a:pt x="737235" y="283083"/>
                  </a:lnTo>
                  <a:lnTo>
                    <a:pt x="47117" y="283083"/>
                  </a:lnTo>
                  <a:lnTo>
                    <a:pt x="28771" y="279380"/>
                  </a:lnTo>
                  <a:lnTo>
                    <a:pt x="13795" y="269271"/>
                  </a:lnTo>
                  <a:lnTo>
                    <a:pt x="3700" y="254257"/>
                  </a:lnTo>
                  <a:lnTo>
                    <a:pt x="0" y="235839"/>
                  </a:lnTo>
                  <a:lnTo>
                    <a:pt x="0" y="47117"/>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242" name="Google Shape;1242;p83"/>
          <p:cNvSpPr txBox="1"/>
          <p:nvPr/>
        </p:nvSpPr>
        <p:spPr>
          <a:xfrm>
            <a:off x="8927057" y="7394797"/>
            <a:ext cx="671533"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Join</a:t>
            </a:r>
            <a:endParaRPr sz="2638">
              <a:solidFill>
                <a:schemeClr val="dk1"/>
              </a:solidFill>
              <a:latin typeface="Arial"/>
              <a:ea typeface="Arial"/>
              <a:cs typeface="Arial"/>
              <a:sym typeface="Arial"/>
            </a:endParaRPr>
          </a:p>
        </p:txBody>
      </p:sp>
      <p:grpSp>
        <p:nvGrpSpPr>
          <p:cNvPr id="1243" name="Google Shape;1243;p83"/>
          <p:cNvGrpSpPr/>
          <p:nvPr/>
        </p:nvGrpSpPr>
        <p:grpSpPr>
          <a:xfrm>
            <a:off x="9482467" y="8584849"/>
            <a:ext cx="1903155" cy="794191"/>
            <a:chOff x="4312935" y="3904488"/>
            <a:chExt cx="865617" cy="361224"/>
          </a:xfrm>
        </p:grpSpPr>
        <p:pic>
          <p:nvPicPr>
            <p:cNvPr id="1244" name="Google Shape;1244;p83"/>
            <p:cNvPicPr preferRelativeResize="0"/>
            <p:nvPr/>
          </p:nvPicPr>
          <p:blipFill rotWithShape="1">
            <a:blip r:embed="rId5">
              <a:alphaModFix/>
            </a:blip>
            <a:srcRect b="0" l="0" r="0" t="0"/>
            <a:stretch/>
          </p:blipFill>
          <p:spPr>
            <a:xfrm>
              <a:off x="4312935" y="3905975"/>
              <a:ext cx="861028" cy="359737"/>
            </a:xfrm>
            <a:prstGeom prst="rect">
              <a:avLst/>
            </a:prstGeom>
            <a:noFill/>
            <a:ln>
              <a:noFill/>
            </a:ln>
          </p:spPr>
        </p:pic>
        <p:pic>
          <p:nvPicPr>
            <p:cNvPr id="1245" name="Google Shape;1245;p83"/>
            <p:cNvPicPr preferRelativeResize="0"/>
            <p:nvPr/>
          </p:nvPicPr>
          <p:blipFill rotWithShape="1">
            <a:blip r:embed="rId6">
              <a:alphaModFix/>
            </a:blip>
            <a:srcRect b="0" l="0" r="0" t="0"/>
            <a:stretch/>
          </p:blipFill>
          <p:spPr>
            <a:xfrm>
              <a:off x="4352544" y="3904488"/>
              <a:ext cx="826008" cy="315468"/>
            </a:xfrm>
            <a:prstGeom prst="rect">
              <a:avLst/>
            </a:prstGeom>
            <a:noFill/>
            <a:ln>
              <a:noFill/>
            </a:ln>
          </p:spPr>
        </p:pic>
        <p:sp>
          <p:nvSpPr>
            <p:cNvPr id="1246" name="Google Shape;1246;p83"/>
            <p:cNvSpPr/>
            <p:nvPr/>
          </p:nvSpPr>
          <p:spPr>
            <a:xfrm>
              <a:off x="4351401" y="3920807"/>
              <a:ext cx="784860" cy="283210"/>
            </a:xfrm>
            <a:custGeom>
              <a:rect b="b" l="l" r="r" t="t"/>
              <a:pathLst>
                <a:path extrusionOk="0" h="283210" w="784860">
                  <a:moveTo>
                    <a:pt x="737235" y="0"/>
                  </a:moveTo>
                  <a:lnTo>
                    <a:pt x="47244" y="0"/>
                  </a:lnTo>
                  <a:lnTo>
                    <a:pt x="28878" y="3709"/>
                  </a:lnTo>
                  <a:lnTo>
                    <a:pt x="13858" y="13823"/>
                  </a:lnTo>
                  <a:lnTo>
                    <a:pt x="3720" y="28825"/>
                  </a:lnTo>
                  <a:lnTo>
                    <a:pt x="0" y="47193"/>
                  </a:lnTo>
                  <a:lnTo>
                    <a:pt x="0" y="235940"/>
                  </a:lnTo>
                  <a:lnTo>
                    <a:pt x="3720" y="254308"/>
                  </a:lnTo>
                  <a:lnTo>
                    <a:pt x="13858" y="269309"/>
                  </a:lnTo>
                  <a:lnTo>
                    <a:pt x="28878" y="279424"/>
                  </a:lnTo>
                  <a:lnTo>
                    <a:pt x="47244" y="283133"/>
                  </a:lnTo>
                  <a:lnTo>
                    <a:pt x="737235" y="283133"/>
                  </a:lnTo>
                  <a:lnTo>
                    <a:pt x="755600" y="279424"/>
                  </a:lnTo>
                  <a:lnTo>
                    <a:pt x="770620" y="269309"/>
                  </a:lnTo>
                  <a:lnTo>
                    <a:pt x="780758" y="254308"/>
                  </a:lnTo>
                  <a:lnTo>
                    <a:pt x="784478" y="235940"/>
                  </a:lnTo>
                  <a:lnTo>
                    <a:pt x="784478" y="47193"/>
                  </a:lnTo>
                  <a:lnTo>
                    <a:pt x="780758" y="28825"/>
                  </a:lnTo>
                  <a:lnTo>
                    <a:pt x="770620" y="13823"/>
                  </a:lnTo>
                  <a:lnTo>
                    <a:pt x="755600" y="3709"/>
                  </a:lnTo>
                  <a:lnTo>
                    <a:pt x="737235"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247" name="Google Shape;1247;p83"/>
            <p:cNvSpPr/>
            <p:nvPr/>
          </p:nvSpPr>
          <p:spPr>
            <a:xfrm>
              <a:off x="4351401" y="3920807"/>
              <a:ext cx="784860" cy="283210"/>
            </a:xfrm>
            <a:custGeom>
              <a:rect b="b" l="l" r="r" t="t"/>
              <a:pathLst>
                <a:path extrusionOk="0" h="283210" w="784860">
                  <a:moveTo>
                    <a:pt x="0" y="47193"/>
                  </a:moveTo>
                  <a:lnTo>
                    <a:pt x="3720" y="28825"/>
                  </a:lnTo>
                  <a:lnTo>
                    <a:pt x="13858" y="13823"/>
                  </a:lnTo>
                  <a:lnTo>
                    <a:pt x="28878" y="3709"/>
                  </a:lnTo>
                  <a:lnTo>
                    <a:pt x="47244" y="0"/>
                  </a:lnTo>
                  <a:lnTo>
                    <a:pt x="737235" y="0"/>
                  </a:lnTo>
                  <a:lnTo>
                    <a:pt x="755600" y="3709"/>
                  </a:lnTo>
                  <a:lnTo>
                    <a:pt x="770620" y="13823"/>
                  </a:lnTo>
                  <a:lnTo>
                    <a:pt x="780758" y="28825"/>
                  </a:lnTo>
                  <a:lnTo>
                    <a:pt x="784478" y="47193"/>
                  </a:lnTo>
                  <a:lnTo>
                    <a:pt x="784478" y="235940"/>
                  </a:lnTo>
                  <a:lnTo>
                    <a:pt x="780758" y="254308"/>
                  </a:lnTo>
                  <a:lnTo>
                    <a:pt x="770620" y="269309"/>
                  </a:lnTo>
                  <a:lnTo>
                    <a:pt x="755600" y="279424"/>
                  </a:lnTo>
                  <a:lnTo>
                    <a:pt x="737235" y="283133"/>
                  </a:lnTo>
                  <a:lnTo>
                    <a:pt x="47244" y="283133"/>
                  </a:lnTo>
                  <a:lnTo>
                    <a:pt x="28878" y="279424"/>
                  </a:lnTo>
                  <a:lnTo>
                    <a:pt x="13858" y="269309"/>
                  </a:lnTo>
                  <a:lnTo>
                    <a:pt x="3720" y="254308"/>
                  </a:lnTo>
                  <a:lnTo>
                    <a:pt x="0" y="235940"/>
                  </a:lnTo>
                  <a:lnTo>
                    <a:pt x="0" y="47193"/>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248" name="Google Shape;1248;p83"/>
          <p:cNvSpPr txBox="1"/>
          <p:nvPr/>
        </p:nvSpPr>
        <p:spPr>
          <a:xfrm>
            <a:off x="9836489" y="8695642"/>
            <a:ext cx="1188096"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Scan t2</a:t>
            </a:r>
            <a:endParaRPr sz="2638">
              <a:solidFill>
                <a:schemeClr val="dk1"/>
              </a:solidFill>
              <a:latin typeface="Arial"/>
              <a:ea typeface="Arial"/>
              <a:cs typeface="Arial"/>
              <a:sym typeface="Arial"/>
            </a:endParaRPr>
          </a:p>
        </p:txBody>
      </p:sp>
      <p:grpSp>
        <p:nvGrpSpPr>
          <p:cNvPr id="1249" name="Google Shape;1249;p83"/>
          <p:cNvGrpSpPr/>
          <p:nvPr/>
        </p:nvGrpSpPr>
        <p:grpSpPr>
          <a:xfrm>
            <a:off x="7250912" y="8591548"/>
            <a:ext cx="1893066" cy="794191"/>
            <a:chOff x="3297951" y="3907535"/>
            <a:chExt cx="861028" cy="361224"/>
          </a:xfrm>
        </p:grpSpPr>
        <p:pic>
          <p:nvPicPr>
            <p:cNvPr id="1250" name="Google Shape;1250;p83"/>
            <p:cNvPicPr preferRelativeResize="0"/>
            <p:nvPr/>
          </p:nvPicPr>
          <p:blipFill rotWithShape="1">
            <a:blip r:embed="rId7">
              <a:alphaModFix/>
            </a:blip>
            <a:srcRect b="0" l="0" r="0" t="0"/>
            <a:stretch/>
          </p:blipFill>
          <p:spPr>
            <a:xfrm>
              <a:off x="3297951" y="3913576"/>
              <a:ext cx="861028" cy="355183"/>
            </a:xfrm>
            <a:prstGeom prst="rect">
              <a:avLst/>
            </a:prstGeom>
            <a:noFill/>
            <a:ln>
              <a:noFill/>
            </a:ln>
          </p:spPr>
        </p:pic>
        <p:pic>
          <p:nvPicPr>
            <p:cNvPr id="1251" name="Google Shape;1251;p83"/>
            <p:cNvPicPr preferRelativeResize="0"/>
            <p:nvPr/>
          </p:nvPicPr>
          <p:blipFill rotWithShape="1">
            <a:blip r:embed="rId8">
              <a:alphaModFix/>
            </a:blip>
            <a:srcRect b="0" l="0" r="0" t="0"/>
            <a:stretch/>
          </p:blipFill>
          <p:spPr>
            <a:xfrm>
              <a:off x="3424427" y="3907535"/>
              <a:ext cx="649224" cy="315468"/>
            </a:xfrm>
            <a:prstGeom prst="rect">
              <a:avLst/>
            </a:prstGeom>
            <a:noFill/>
            <a:ln>
              <a:noFill/>
            </a:ln>
          </p:spPr>
        </p:pic>
        <p:sp>
          <p:nvSpPr>
            <p:cNvPr id="1252" name="Google Shape;1252;p83"/>
            <p:cNvSpPr/>
            <p:nvPr/>
          </p:nvSpPr>
          <p:spPr>
            <a:xfrm>
              <a:off x="3335908" y="3924985"/>
              <a:ext cx="784860" cy="283210"/>
            </a:xfrm>
            <a:custGeom>
              <a:rect b="b" l="l" r="r" t="t"/>
              <a:pathLst>
                <a:path extrusionOk="0" h="283210" w="784860">
                  <a:moveTo>
                    <a:pt x="737235" y="0"/>
                  </a:moveTo>
                  <a:lnTo>
                    <a:pt x="47116" y="0"/>
                  </a:lnTo>
                  <a:lnTo>
                    <a:pt x="28771" y="3709"/>
                  </a:lnTo>
                  <a:lnTo>
                    <a:pt x="13795" y="13823"/>
                  </a:lnTo>
                  <a:lnTo>
                    <a:pt x="3700" y="28825"/>
                  </a:lnTo>
                  <a:lnTo>
                    <a:pt x="0" y="47193"/>
                  </a:lnTo>
                  <a:lnTo>
                    <a:pt x="0" y="235940"/>
                  </a:lnTo>
                  <a:lnTo>
                    <a:pt x="3700" y="254306"/>
                  </a:lnTo>
                  <a:lnTo>
                    <a:pt x="13795" y="269303"/>
                  </a:lnTo>
                  <a:lnTo>
                    <a:pt x="28771" y="279413"/>
                  </a:lnTo>
                  <a:lnTo>
                    <a:pt x="47116" y="283121"/>
                  </a:lnTo>
                  <a:lnTo>
                    <a:pt x="737235" y="283121"/>
                  </a:lnTo>
                  <a:lnTo>
                    <a:pt x="755580" y="279413"/>
                  </a:lnTo>
                  <a:lnTo>
                    <a:pt x="770556" y="269303"/>
                  </a:lnTo>
                  <a:lnTo>
                    <a:pt x="780651" y="254306"/>
                  </a:lnTo>
                  <a:lnTo>
                    <a:pt x="784351" y="235940"/>
                  </a:lnTo>
                  <a:lnTo>
                    <a:pt x="784351" y="47193"/>
                  </a:lnTo>
                  <a:lnTo>
                    <a:pt x="780651" y="28825"/>
                  </a:lnTo>
                  <a:lnTo>
                    <a:pt x="770556" y="13823"/>
                  </a:lnTo>
                  <a:lnTo>
                    <a:pt x="755580" y="3709"/>
                  </a:lnTo>
                  <a:lnTo>
                    <a:pt x="737235"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253" name="Google Shape;1253;p83"/>
            <p:cNvSpPr/>
            <p:nvPr/>
          </p:nvSpPr>
          <p:spPr>
            <a:xfrm>
              <a:off x="3335908" y="3924985"/>
              <a:ext cx="784860" cy="283210"/>
            </a:xfrm>
            <a:custGeom>
              <a:rect b="b" l="l" r="r" t="t"/>
              <a:pathLst>
                <a:path extrusionOk="0" h="283210" w="784860">
                  <a:moveTo>
                    <a:pt x="0" y="47193"/>
                  </a:moveTo>
                  <a:lnTo>
                    <a:pt x="3700" y="28825"/>
                  </a:lnTo>
                  <a:lnTo>
                    <a:pt x="13795" y="13823"/>
                  </a:lnTo>
                  <a:lnTo>
                    <a:pt x="28771" y="3709"/>
                  </a:lnTo>
                  <a:lnTo>
                    <a:pt x="47116" y="0"/>
                  </a:lnTo>
                  <a:lnTo>
                    <a:pt x="737235" y="0"/>
                  </a:lnTo>
                  <a:lnTo>
                    <a:pt x="755580" y="3709"/>
                  </a:lnTo>
                  <a:lnTo>
                    <a:pt x="770556" y="13823"/>
                  </a:lnTo>
                  <a:lnTo>
                    <a:pt x="780651" y="28825"/>
                  </a:lnTo>
                  <a:lnTo>
                    <a:pt x="784351" y="47193"/>
                  </a:lnTo>
                  <a:lnTo>
                    <a:pt x="784351" y="235940"/>
                  </a:lnTo>
                  <a:lnTo>
                    <a:pt x="780651" y="254306"/>
                  </a:lnTo>
                  <a:lnTo>
                    <a:pt x="770556" y="269303"/>
                  </a:lnTo>
                  <a:lnTo>
                    <a:pt x="755580" y="279413"/>
                  </a:lnTo>
                  <a:lnTo>
                    <a:pt x="737235" y="283121"/>
                  </a:lnTo>
                  <a:lnTo>
                    <a:pt x="47116" y="283121"/>
                  </a:lnTo>
                  <a:lnTo>
                    <a:pt x="28771" y="279413"/>
                  </a:lnTo>
                  <a:lnTo>
                    <a:pt x="13795" y="269303"/>
                  </a:lnTo>
                  <a:lnTo>
                    <a:pt x="3700" y="254306"/>
                  </a:lnTo>
                  <a:lnTo>
                    <a:pt x="0" y="235940"/>
                  </a:lnTo>
                  <a:lnTo>
                    <a:pt x="0" y="47193"/>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254" name="Google Shape;1254;p83"/>
          <p:cNvSpPr txBox="1"/>
          <p:nvPr/>
        </p:nvSpPr>
        <p:spPr>
          <a:xfrm>
            <a:off x="7797875" y="8705026"/>
            <a:ext cx="801372"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Filter</a:t>
            </a:r>
            <a:endParaRPr sz="2638">
              <a:solidFill>
                <a:schemeClr val="dk1"/>
              </a:solidFill>
              <a:latin typeface="Arial"/>
              <a:ea typeface="Arial"/>
              <a:cs typeface="Arial"/>
              <a:sym typeface="Arial"/>
            </a:endParaRPr>
          </a:p>
        </p:txBody>
      </p:sp>
      <p:grpSp>
        <p:nvGrpSpPr>
          <p:cNvPr id="1255" name="Google Shape;1255;p83"/>
          <p:cNvGrpSpPr/>
          <p:nvPr/>
        </p:nvGrpSpPr>
        <p:grpSpPr>
          <a:xfrm>
            <a:off x="7250913" y="9854758"/>
            <a:ext cx="1899803" cy="794191"/>
            <a:chOff x="3297951" y="4482084"/>
            <a:chExt cx="864092" cy="361224"/>
          </a:xfrm>
        </p:grpSpPr>
        <p:pic>
          <p:nvPicPr>
            <p:cNvPr id="1256" name="Google Shape;1256;p83"/>
            <p:cNvPicPr preferRelativeResize="0"/>
            <p:nvPr/>
          </p:nvPicPr>
          <p:blipFill rotWithShape="1">
            <a:blip r:embed="rId9">
              <a:alphaModFix/>
            </a:blip>
            <a:srcRect b="0" l="0" r="0" t="0"/>
            <a:stretch/>
          </p:blipFill>
          <p:spPr>
            <a:xfrm>
              <a:off x="3297951" y="4483571"/>
              <a:ext cx="861028" cy="359737"/>
            </a:xfrm>
            <a:prstGeom prst="rect">
              <a:avLst/>
            </a:prstGeom>
            <a:noFill/>
            <a:ln>
              <a:noFill/>
            </a:ln>
          </p:spPr>
        </p:pic>
        <p:pic>
          <p:nvPicPr>
            <p:cNvPr id="1257" name="Google Shape;1257;p83"/>
            <p:cNvPicPr preferRelativeResize="0"/>
            <p:nvPr/>
          </p:nvPicPr>
          <p:blipFill rotWithShape="1">
            <a:blip r:embed="rId10">
              <a:alphaModFix/>
            </a:blip>
            <a:srcRect b="0" l="0" r="0" t="0"/>
            <a:stretch/>
          </p:blipFill>
          <p:spPr>
            <a:xfrm>
              <a:off x="3336035" y="4482084"/>
              <a:ext cx="826008" cy="315468"/>
            </a:xfrm>
            <a:prstGeom prst="rect">
              <a:avLst/>
            </a:prstGeom>
            <a:noFill/>
            <a:ln>
              <a:noFill/>
            </a:ln>
          </p:spPr>
        </p:pic>
        <p:sp>
          <p:nvSpPr>
            <p:cNvPr id="1258" name="Google Shape;1258;p83"/>
            <p:cNvSpPr/>
            <p:nvPr/>
          </p:nvSpPr>
          <p:spPr>
            <a:xfrm>
              <a:off x="3335908" y="4498886"/>
              <a:ext cx="784860" cy="283210"/>
            </a:xfrm>
            <a:custGeom>
              <a:rect b="b" l="l" r="r" t="t"/>
              <a:pathLst>
                <a:path extrusionOk="0" h="283210" w="784860">
                  <a:moveTo>
                    <a:pt x="737235" y="0"/>
                  </a:moveTo>
                  <a:lnTo>
                    <a:pt x="47116" y="0"/>
                  </a:lnTo>
                  <a:lnTo>
                    <a:pt x="28771" y="3709"/>
                  </a:lnTo>
                  <a:lnTo>
                    <a:pt x="13795" y="13823"/>
                  </a:lnTo>
                  <a:lnTo>
                    <a:pt x="3700" y="28825"/>
                  </a:lnTo>
                  <a:lnTo>
                    <a:pt x="0" y="47193"/>
                  </a:lnTo>
                  <a:lnTo>
                    <a:pt x="0" y="235940"/>
                  </a:lnTo>
                  <a:lnTo>
                    <a:pt x="3700" y="254306"/>
                  </a:lnTo>
                  <a:lnTo>
                    <a:pt x="13795" y="269303"/>
                  </a:lnTo>
                  <a:lnTo>
                    <a:pt x="28771" y="279413"/>
                  </a:lnTo>
                  <a:lnTo>
                    <a:pt x="47116" y="283121"/>
                  </a:lnTo>
                  <a:lnTo>
                    <a:pt x="737235" y="283121"/>
                  </a:lnTo>
                  <a:lnTo>
                    <a:pt x="755580" y="279413"/>
                  </a:lnTo>
                  <a:lnTo>
                    <a:pt x="770556" y="269303"/>
                  </a:lnTo>
                  <a:lnTo>
                    <a:pt x="780651" y="254306"/>
                  </a:lnTo>
                  <a:lnTo>
                    <a:pt x="784351" y="235940"/>
                  </a:lnTo>
                  <a:lnTo>
                    <a:pt x="784351" y="47193"/>
                  </a:lnTo>
                  <a:lnTo>
                    <a:pt x="780651" y="28825"/>
                  </a:lnTo>
                  <a:lnTo>
                    <a:pt x="770556" y="13823"/>
                  </a:lnTo>
                  <a:lnTo>
                    <a:pt x="755580" y="3709"/>
                  </a:lnTo>
                  <a:lnTo>
                    <a:pt x="737235"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259" name="Google Shape;1259;p83"/>
            <p:cNvSpPr/>
            <p:nvPr/>
          </p:nvSpPr>
          <p:spPr>
            <a:xfrm>
              <a:off x="3335908" y="4498886"/>
              <a:ext cx="784860" cy="283210"/>
            </a:xfrm>
            <a:custGeom>
              <a:rect b="b" l="l" r="r" t="t"/>
              <a:pathLst>
                <a:path extrusionOk="0" h="283210" w="784860">
                  <a:moveTo>
                    <a:pt x="0" y="47193"/>
                  </a:moveTo>
                  <a:lnTo>
                    <a:pt x="3700" y="28825"/>
                  </a:lnTo>
                  <a:lnTo>
                    <a:pt x="13795" y="13823"/>
                  </a:lnTo>
                  <a:lnTo>
                    <a:pt x="28771" y="3709"/>
                  </a:lnTo>
                  <a:lnTo>
                    <a:pt x="47116" y="0"/>
                  </a:lnTo>
                  <a:lnTo>
                    <a:pt x="737235" y="0"/>
                  </a:lnTo>
                  <a:lnTo>
                    <a:pt x="755580" y="3709"/>
                  </a:lnTo>
                  <a:lnTo>
                    <a:pt x="770556" y="13823"/>
                  </a:lnTo>
                  <a:lnTo>
                    <a:pt x="780651" y="28825"/>
                  </a:lnTo>
                  <a:lnTo>
                    <a:pt x="784351" y="47193"/>
                  </a:lnTo>
                  <a:lnTo>
                    <a:pt x="784351" y="235940"/>
                  </a:lnTo>
                  <a:lnTo>
                    <a:pt x="780651" y="254306"/>
                  </a:lnTo>
                  <a:lnTo>
                    <a:pt x="770556" y="269303"/>
                  </a:lnTo>
                  <a:lnTo>
                    <a:pt x="755580" y="279413"/>
                  </a:lnTo>
                  <a:lnTo>
                    <a:pt x="737235" y="283121"/>
                  </a:lnTo>
                  <a:lnTo>
                    <a:pt x="47116" y="283121"/>
                  </a:lnTo>
                  <a:lnTo>
                    <a:pt x="28771" y="279413"/>
                  </a:lnTo>
                  <a:lnTo>
                    <a:pt x="13795" y="269303"/>
                  </a:lnTo>
                  <a:lnTo>
                    <a:pt x="3700" y="254306"/>
                  </a:lnTo>
                  <a:lnTo>
                    <a:pt x="0" y="235940"/>
                  </a:lnTo>
                  <a:lnTo>
                    <a:pt x="0" y="47193"/>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260" name="Google Shape;1260;p83"/>
          <p:cNvSpPr txBox="1"/>
          <p:nvPr/>
        </p:nvSpPr>
        <p:spPr>
          <a:xfrm>
            <a:off x="7603537" y="9966892"/>
            <a:ext cx="1185304"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Scan t1</a:t>
            </a:r>
            <a:endParaRPr sz="2638">
              <a:solidFill>
                <a:schemeClr val="dk1"/>
              </a:solidFill>
              <a:latin typeface="Arial"/>
              <a:ea typeface="Arial"/>
              <a:cs typeface="Arial"/>
              <a:sym typeface="Arial"/>
            </a:endParaRPr>
          </a:p>
        </p:txBody>
      </p:sp>
      <p:grpSp>
        <p:nvGrpSpPr>
          <p:cNvPr id="1261" name="Google Shape;1261;p83"/>
          <p:cNvGrpSpPr/>
          <p:nvPr/>
        </p:nvGrpSpPr>
        <p:grpSpPr>
          <a:xfrm>
            <a:off x="8075147" y="7867801"/>
            <a:ext cx="2462752" cy="2161191"/>
            <a:chOff x="3672840" y="3578352"/>
            <a:chExt cx="1120140" cy="982980"/>
          </a:xfrm>
        </p:grpSpPr>
        <p:pic>
          <p:nvPicPr>
            <p:cNvPr id="1262" name="Google Shape;1262;p83"/>
            <p:cNvPicPr preferRelativeResize="0"/>
            <p:nvPr/>
          </p:nvPicPr>
          <p:blipFill rotWithShape="1">
            <a:blip r:embed="rId11">
              <a:alphaModFix/>
            </a:blip>
            <a:srcRect b="0" l="0" r="0" t="0"/>
            <a:stretch/>
          </p:blipFill>
          <p:spPr>
            <a:xfrm>
              <a:off x="4163568" y="3578352"/>
              <a:ext cx="629412" cy="416052"/>
            </a:xfrm>
            <a:prstGeom prst="rect">
              <a:avLst/>
            </a:prstGeom>
            <a:noFill/>
            <a:ln>
              <a:noFill/>
            </a:ln>
          </p:spPr>
        </p:pic>
        <p:sp>
          <p:nvSpPr>
            <p:cNvPr id="1263" name="Google Shape;1263;p83"/>
            <p:cNvSpPr/>
            <p:nvPr/>
          </p:nvSpPr>
          <p:spPr>
            <a:xfrm>
              <a:off x="4212717" y="3612515"/>
              <a:ext cx="530860" cy="308610"/>
            </a:xfrm>
            <a:custGeom>
              <a:rect b="b" l="l" r="r" t="t"/>
              <a:pathLst>
                <a:path extrusionOk="0" h="308610" w="530860">
                  <a:moveTo>
                    <a:pt x="0" y="0"/>
                  </a:moveTo>
                  <a:lnTo>
                    <a:pt x="530860" y="308292"/>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264" name="Google Shape;1264;p83"/>
            <p:cNvPicPr preferRelativeResize="0"/>
            <p:nvPr/>
          </p:nvPicPr>
          <p:blipFill rotWithShape="1">
            <a:blip r:embed="rId12">
              <a:alphaModFix/>
            </a:blip>
            <a:srcRect b="0" l="0" r="0" t="0"/>
            <a:stretch/>
          </p:blipFill>
          <p:spPr>
            <a:xfrm>
              <a:off x="3678936" y="3579876"/>
              <a:ext cx="583691" cy="419100"/>
            </a:xfrm>
            <a:prstGeom prst="rect">
              <a:avLst/>
            </a:prstGeom>
            <a:noFill/>
            <a:ln>
              <a:noFill/>
            </a:ln>
          </p:spPr>
        </p:pic>
        <p:sp>
          <p:nvSpPr>
            <p:cNvPr id="1265" name="Google Shape;1265;p83"/>
            <p:cNvSpPr/>
            <p:nvPr/>
          </p:nvSpPr>
          <p:spPr>
            <a:xfrm>
              <a:off x="3728085" y="3612515"/>
              <a:ext cx="485140" cy="313055"/>
            </a:xfrm>
            <a:custGeom>
              <a:rect b="b" l="l" r="r" t="t"/>
              <a:pathLst>
                <a:path extrusionOk="0" h="313054" w="485139">
                  <a:moveTo>
                    <a:pt x="484631" y="0"/>
                  </a:moveTo>
                  <a:lnTo>
                    <a:pt x="0" y="312470"/>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266" name="Google Shape;1266;p83"/>
            <p:cNvPicPr preferRelativeResize="0"/>
            <p:nvPr/>
          </p:nvPicPr>
          <p:blipFill rotWithShape="1">
            <a:blip r:embed="rId13">
              <a:alphaModFix/>
            </a:blip>
            <a:srcRect b="0" l="0" r="0" t="0"/>
            <a:stretch/>
          </p:blipFill>
          <p:spPr>
            <a:xfrm>
              <a:off x="3672840" y="4184904"/>
              <a:ext cx="111251" cy="376428"/>
            </a:xfrm>
            <a:prstGeom prst="rect">
              <a:avLst/>
            </a:prstGeom>
            <a:noFill/>
            <a:ln>
              <a:noFill/>
            </a:ln>
          </p:spPr>
        </p:pic>
        <p:sp>
          <p:nvSpPr>
            <p:cNvPr id="1267" name="Google Shape;1267;p83"/>
            <p:cNvSpPr/>
            <p:nvPr/>
          </p:nvSpPr>
          <p:spPr>
            <a:xfrm>
              <a:off x="3728085" y="4208107"/>
              <a:ext cx="0" cy="290830"/>
            </a:xfrm>
            <a:custGeom>
              <a:rect b="b" l="l" r="r" t="t"/>
              <a:pathLst>
                <a:path extrusionOk="0" h="290829" w="120000">
                  <a:moveTo>
                    <a:pt x="0" y="0"/>
                  </a:moveTo>
                  <a:lnTo>
                    <a:pt x="0" y="290779"/>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268" name="Google Shape;1268;p83"/>
          <p:cNvSpPr txBox="1"/>
          <p:nvPr/>
        </p:nvSpPr>
        <p:spPr>
          <a:xfrm>
            <a:off x="4622266" y="9821473"/>
            <a:ext cx="2487882" cy="84008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chemeClr val="dk1"/>
                </a:solidFill>
                <a:latin typeface="Arial"/>
                <a:ea typeface="Arial"/>
                <a:cs typeface="Arial"/>
                <a:sym typeface="Arial"/>
              </a:rPr>
              <a:t>5 billion records,</a:t>
            </a:r>
            <a:endParaRPr sz="2638">
              <a:solidFill>
                <a:schemeClr val="dk1"/>
              </a:solidFill>
              <a:latin typeface="Arial"/>
              <a:ea typeface="Arial"/>
              <a:cs typeface="Arial"/>
              <a:sym typeface="Arial"/>
            </a:endParaRPr>
          </a:p>
          <a:p>
            <a:pPr indent="0" lvl="0" marL="27922" marR="0" rtl="0" algn="l">
              <a:spcBef>
                <a:spcPts val="0"/>
              </a:spcBef>
              <a:spcAft>
                <a:spcPts val="0"/>
              </a:spcAft>
              <a:buNone/>
            </a:pPr>
            <a:r>
              <a:rPr lang="en-US" sz="2638">
                <a:solidFill>
                  <a:schemeClr val="dk1"/>
                </a:solidFill>
                <a:latin typeface="Arial"/>
                <a:ea typeface="Arial"/>
                <a:cs typeface="Arial"/>
                <a:sym typeface="Arial"/>
              </a:rPr>
              <a:t>500 GB</a:t>
            </a:r>
            <a:endParaRPr sz="2638">
              <a:solidFill>
                <a:schemeClr val="dk1"/>
              </a:solidFill>
              <a:latin typeface="Arial"/>
              <a:ea typeface="Arial"/>
              <a:cs typeface="Arial"/>
              <a:sym typeface="Arial"/>
            </a:endParaRPr>
          </a:p>
        </p:txBody>
      </p:sp>
      <p:sp>
        <p:nvSpPr>
          <p:cNvPr id="1269" name="Google Shape;1269;p83"/>
          <p:cNvSpPr txBox="1"/>
          <p:nvPr/>
        </p:nvSpPr>
        <p:spPr>
          <a:xfrm>
            <a:off x="4547714" y="8201080"/>
            <a:ext cx="2581422" cy="1246029"/>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chemeClr val="dk1"/>
                </a:solidFill>
                <a:latin typeface="Arial"/>
                <a:ea typeface="Arial"/>
                <a:cs typeface="Arial"/>
                <a:sym typeface="Arial"/>
              </a:rPr>
              <a:t>t1.value = 200</a:t>
            </a:r>
            <a:endParaRPr sz="2638">
              <a:solidFill>
                <a:schemeClr val="dk1"/>
              </a:solidFill>
              <a:latin typeface="Arial"/>
              <a:ea typeface="Arial"/>
              <a:cs typeface="Arial"/>
              <a:sym typeface="Arial"/>
            </a:endParaRPr>
          </a:p>
          <a:p>
            <a:pPr indent="0" lvl="0" marL="27922" marR="0" rtl="0" algn="l">
              <a:spcBef>
                <a:spcPts val="0"/>
              </a:spcBef>
              <a:spcAft>
                <a:spcPts val="0"/>
              </a:spcAft>
              <a:buNone/>
            </a:pPr>
            <a:r>
              <a:rPr lang="en-US" sz="2638">
                <a:solidFill>
                  <a:schemeClr val="dk1"/>
                </a:solidFill>
                <a:latin typeface="Arial"/>
                <a:ea typeface="Arial"/>
                <a:cs typeface="Arial"/>
                <a:sym typeface="Arial"/>
              </a:rPr>
              <a:t>1 million records,</a:t>
            </a:r>
            <a:endParaRPr sz="2638">
              <a:solidFill>
                <a:schemeClr val="dk1"/>
              </a:solidFill>
              <a:latin typeface="Arial"/>
              <a:ea typeface="Arial"/>
              <a:cs typeface="Arial"/>
              <a:sym typeface="Arial"/>
            </a:endParaRPr>
          </a:p>
          <a:p>
            <a:pPr indent="0" lvl="0" marL="27922" marR="0" rtl="0" algn="l">
              <a:spcBef>
                <a:spcPts val="0"/>
              </a:spcBef>
              <a:spcAft>
                <a:spcPts val="0"/>
              </a:spcAft>
              <a:buNone/>
            </a:pPr>
            <a:r>
              <a:rPr lang="en-US" sz="2638">
                <a:solidFill>
                  <a:schemeClr val="dk1"/>
                </a:solidFill>
                <a:latin typeface="Arial"/>
                <a:ea typeface="Arial"/>
                <a:cs typeface="Arial"/>
                <a:sym typeface="Arial"/>
              </a:rPr>
              <a:t>100 MB</a:t>
            </a:r>
            <a:endParaRPr sz="2638">
              <a:solidFill>
                <a:schemeClr val="dk1"/>
              </a:solidFill>
              <a:latin typeface="Arial"/>
              <a:ea typeface="Arial"/>
              <a:cs typeface="Arial"/>
              <a:sym typeface="Arial"/>
            </a:endParaRPr>
          </a:p>
        </p:txBody>
      </p:sp>
      <p:sp>
        <p:nvSpPr>
          <p:cNvPr id="1270" name="Google Shape;1270;p83"/>
          <p:cNvSpPr txBox="1"/>
          <p:nvPr/>
        </p:nvSpPr>
        <p:spPr>
          <a:xfrm>
            <a:off x="11501219" y="8498623"/>
            <a:ext cx="2948601" cy="84008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chemeClr val="dk1"/>
                </a:solidFill>
                <a:latin typeface="Arial"/>
                <a:ea typeface="Arial"/>
                <a:cs typeface="Arial"/>
                <a:sym typeface="Arial"/>
              </a:rPr>
              <a:t>100 million records,</a:t>
            </a:r>
            <a:endParaRPr sz="2638">
              <a:solidFill>
                <a:schemeClr val="dk1"/>
              </a:solidFill>
              <a:latin typeface="Arial"/>
              <a:ea typeface="Arial"/>
              <a:cs typeface="Arial"/>
              <a:sym typeface="Arial"/>
            </a:endParaRPr>
          </a:p>
          <a:p>
            <a:pPr indent="0" lvl="0" marL="27922" marR="0" rtl="0" algn="l">
              <a:spcBef>
                <a:spcPts val="0"/>
              </a:spcBef>
              <a:spcAft>
                <a:spcPts val="0"/>
              </a:spcAft>
              <a:buNone/>
            </a:pPr>
            <a:r>
              <a:rPr lang="en-US" sz="2638">
                <a:solidFill>
                  <a:schemeClr val="dk1"/>
                </a:solidFill>
                <a:latin typeface="Arial"/>
                <a:ea typeface="Arial"/>
                <a:cs typeface="Arial"/>
                <a:sym typeface="Arial"/>
              </a:rPr>
              <a:t>20 GB</a:t>
            </a:r>
            <a:endParaRPr sz="2638">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84"/>
          <p:cNvSpPr txBox="1"/>
          <p:nvPr>
            <p:ph type="title"/>
          </p:nvPr>
        </p:nvSpPr>
        <p:spPr>
          <a:xfrm>
            <a:off x="-12565" y="319466"/>
            <a:ext cx="20129230" cy="779682"/>
          </a:xfrm>
          <a:prstGeom prst="rect">
            <a:avLst/>
          </a:prstGeom>
          <a:noFill/>
          <a:ln>
            <a:noFill/>
          </a:ln>
        </p:spPr>
        <p:txBody>
          <a:bodyPr anchorCtr="0" anchor="ctr" bIns="0" lIns="0" spcFirstLastPara="1" rIns="0" wrap="square" tIns="279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Hash Join Implementation: Broadcast vs. Shuffle</a:t>
            </a:r>
            <a:endParaRPr/>
          </a:p>
        </p:txBody>
      </p:sp>
      <p:sp>
        <p:nvSpPr>
          <p:cNvPr id="1276" name="Google Shape;1276;p84"/>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277" name="Google Shape;1277;p84"/>
          <p:cNvSpPr/>
          <p:nvPr/>
        </p:nvSpPr>
        <p:spPr>
          <a:xfrm>
            <a:off x="10465023" y="1949378"/>
            <a:ext cx="7040623" cy="3949616"/>
          </a:xfrm>
          <a:custGeom>
            <a:rect b="b" l="l" r="r" t="t"/>
            <a:pathLst>
              <a:path extrusionOk="0" h="1796414" w="3202304">
                <a:moveTo>
                  <a:pt x="0" y="299338"/>
                </a:moveTo>
                <a:lnTo>
                  <a:pt x="3916" y="250807"/>
                </a:lnTo>
                <a:lnTo>
                  <a:pt x="15257" y="204760"/>
                </a:lnTo>
                <a:lnTo>
                  <a:pt x="33405" y="161816"/>
                </a:lnTo>
                <a:lnTo>
                  <a:pt x="57745" y="122593"/>
                </a:lnTo>
                <a:lnTo>
                  <a:pt x="87661" y="87709"/>
                </a:lnTo>
                <a:lnTo>
                  <a:pt x="122538" y="57781"/>
                </a:lnTo>
                <a:lnTo>
                  <a:pt x="161760" y="33429"/>
                </a:lnTo>
                <a:lnTo>
                  <a:pt x="204711" y="15269"/>
                </a:lnTo>
                <a:lnTo>
                  <a:pt x="250776" y="3920"/>
                </a:lnTo>
                <a:lnTo>
                  <a:pt x="299338" y="0"/>
                </a:lnTo>
                <a:lnTo>
                  <a:pt x="2902331" y="0"/>
                </a:lnTo>
                <a:lnTo>
                  <a:pt x="2950897" y="3920"/>
                </a:lnTo>
                <a:lnTo>
                  <a:pt x="2996971" y="15269"/>
                </a:lnTo>
                <a:lnTo>
                  <a:pt x="3039936" y="33429"/>
                </a:lnTo>
                <a:lnTo>
                  <a:pt x="3079175" y="57781"/>
                </a:lnTo>
                <a:lnTo>
                  <a:pt x="3114071" y="87709"/>
                </a:lnTo>
                <a:lnTo>
                  <a:pt x="3144006" y="122593"/>
                </a:lnTo>
                <a:lnTo>
                  <a:pt x="3168364" y="161816"/>
                </a:lnTo>
                <a:lnTo>
                  <a:pt x="3186526" y="204760"/>
                </a:lnTo>
                <a:lnTo>
                  <a:pt x="3197876" y="250807"/>
                </a:lnTo>
                <a:lnTo>
                  <a:pt x="3201796" y="299338"/>
                </a:lnTo>
                <a:lnTo>
                  <a:pt x="3201796" y="1496821"/>
                </a:lnTo>
                <a:lnTo>
                  <a:pt x="3197876" y="1545384"/>
                </a:lnTo>
                <a:lnTo>
                  <a:pt x="3186526" y="1591449"/>
                </a:lnTo>
                <a:lnTo>
                  <a:pt x="3168364" y="1634400"/>
                </a:lnTo>
                <a:lnTo>
                  <a:pt x="3144006" y="1673622"/>
                </a:lnTo>
                <a:lnTo>
                  <a:pt x="3114071" y="1708499"/>
                </a:lnTo>
                <a:lnTo>
                  <a:pt x="3079175" y="1738415"/>
                </a:lnTo>
                <a:lnTo>
                  <a:pt x="3039936" y="1762755"/>
                </a:lnTo>
                <a:lnTo>
                  <a:pt x="2996971" y="1780903"/>
                </a:lnTo>
                <a:lnTo>
                  <a:pt x="2950897" y="1792244"/>
                </a:lnTo>
                <a:lnTo>
                  <a:pt x="2902331" y="1796160"/>
                </a:lnTo>
                <a:lnTo>
                  <a:pt x="299338" y="1796160"/>
                </a:lnTo>
                <a:lnTo>
                  <a:pt x="250776" y="1792244"/>
                </a:lnTo>
                <a:lnTo>
                  <a:pt x="204711" y="1780903"/>
                </a:lnTo>
                <a:lnTo>
                  <a:pt x="161760" y="1762755"/>
                </a:lnTo>
                <a:lnTo>
                  <a:pt x="122538" y="1738415"/>
                </a:lnTo>
                <a:lnTo>
                  <a:pt x="87661" y="1708499"/>
                </a:lnTo>
                <a:lnTo>
                  <a:pt x="57745" y="1673622"/>
                </a:lnTo>
                <a:lnTo>
                  <a:pt x="33405" y="1634400"/>
                </a:lnTo>
                <a:lnTo>
                  <a:pt x="15257" y="1591449"/>
                </a:lnTo>
                <a:lnTo>
                  <a:pt x="3916" y="1545384"/>
                </a:lnTo>
                <a:lnTo>
                  <a:pt x="0" y="1496821"/>
                </a:lnTo>
                <a:lnTo>
                  <a:pt x="0" y="299338"/>
                </a:lnTo>
                <a:close/>
              </a:path>
            </a:pathLst>
          </a:custGeom>
          <a:noFill/>
          <a:ln cap="flat" cmpd="sng" w="15875">
            <a:solidFill>
              <a:srgbClr val="6F2F9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278" name="Google Shape;1278;p84"/>
          <p:cNvSpPr txBox="1"/>
          <p:nvPr/>
        </p:nvSpPr>
        <p:spPr>
          <a:xfrm>
            <a:off x="10793387" y="1913978"/>
            <a:ext cx="4133906" cy="1681718"/>
          </a:xfrm>
          <a:prstGeom prst="rect">
            <a:avLst/>
          </a:prstGeom>
          <a:noFill/>
          <a:ln>
            <a:noFill/>
          </a:ln>
        </p:spPr>
        <p:txBody>
          <a:bodyPr anchorCtr="0" anchor="t" bIns="0" lIns="0" spcFirstLastPara="1" rIns="0" wrap="square" tIns="139600">
            <a:spAutoFit/>
          </a:bodyPr>
          <a:lstStyle/>
          <a:p>
            <a:pPr indent="-628250" lvl="0" marL="656172" marR="0" rtl="0" algn="l">
              <a:spcBef>
                <a:spcPts val="0"/>
              </a:spcBef>
              <a:spcAft>
                <a:spcPts val="0"/>
              </a:spcAft>
              <a:buClr>
                <a:srgbClr val="6F2F9F"/>
              </a:buClr>
              <a:buSzPts val="3298"/>
              <a:buFont typeface="Noto Sans Symbols"/>
              <a:buChar char="🞐"/>
            </a:pPr>
            <a:r>
              <a:rPr b="1" lang="en-US" sz="3298">
                <a:solidFill>
                  <a:srgbClr val="6F2F9F"/>
                </a:solidFill>
                <a:latin typeface="Calibri"/>
                <a:ea typeface="Calibri"/>
                <a:cs typeface="Calibri"/>
                <a:sym typeface="Calibri"/>
              </a:rPr>
              <a:t>Physical Plan</a:t>
            </a:r>
            <a:endParaRPr sz="3298">
              <a:solidFill>
                <a:schemeClr val="dk1"/>
              </a:solidFill>
              <a:latin typeface="Calibri"/>
              <a:ea typeface="Calibri"/>
              <a:cs typeface="Calibri"/>
              <a:sym typeface="Calibri"/>
            </a:endParaRPr>
          </a:p>
          <a:p>
            <a:pPr indent="-583574" lvl="0" marL="610101" marR="11169" rtl="0" algn="l">
              <a:lnSpc>
                <a:spcPct val="120000"/>
              </a:lnSpc>
              <a:spcBef>
                <a:spcPts val="77"/>
              </a:spcBef>
              <a:spcAft>
                <a:spcPts val="0"/>
              </a:spcAft>
              <a:buClr>
                <a:srgbClr val="6F2F9F"/>
              </a:buClr>
              <a:buSzPts val="2858"/>
              <a:buFont typeface="Noto Sans Symbols"/>
              <a:buChar char="⮚"/>
            </a:pPr>
            <a:r>
              <a:rPr lang="en-US" sz="2858">
                <a:solidFill>
                  <a:srgbClr val="6F2F9F"/>
                </a:solidFill>
                <a:latin typeface="Times New Roman"/>
                <a:ea typeface="Times New Roman"/>
                <a:cs typeface="Times New Roman"/>
                <a:sym typeface="Times New Roman"/>
              </a:rPr>
              <a:t>	</a:t>
            </a:r>
            <a:r>
              <a:rPr b="1" lang="en-US" sz="2858">
                <a:solidFill>
                  <a:srgbClr val="6F2F9F"/>
                </a:solidFill>
                <a:latin typeface="Calibri"/>
                <a:ea typeface="Calibri"/>
                <a:cs typeface="Calibri"/>
                <a:sym typeface="Calibri"/>
              </a:rPr>
              <a:t>ShuffledHashJoinExec/ BroadcastHashJoinExec</a:t>
            </a:r>
            <a:endParaRPr sz="2858">
              <a:solidFill>
                <a:schemeClr val="dk1"/>
              </a:solidFill>
              <a:latin typeface="Calibri"/>
              <a:ea typeface="Calibri"/>
              <a:cs typeface="Calibri"/>
              <a:sym typeface="Calibri"/>
            </a:endParaRPr>
          </a:p>
        </p:txBody>
      </p:sp>
      <p:sp>
        <p:nvSpPr>
          <p:cNvPr id="1279" name="Google Shape;1279;p84"/>
          <p:cNvSpPr txBox="1"/>
          <p:nvPr/>
        </p:nvSpPr>
        <p:spPr>
          <a:xfrm>
            <a:off x="10793387" y="4629142"/>
            <a:ext cx="5186579" cy="1048602"/>
          </a:xfrm>
          <a:prstGeom prst="rect">
            <a:avLst/>
          </a:prstGeom>
          <a:noFill/>
          <a:ln>
            <a:noFill/>
          </a:ln>
        </p:spPr>
        <p:txBody>
          <a:bodyPr anchorCtr="0" anchor="t" bIns="0" lIns="0" spcFirstLastPara="1" rIns="0" wrap="square" tIns="27900">
            <a:spAutoFit/>
          </a:bodyPr>
          <a:lstStyle/>
          <a:p>
            <a:pPr indent="-583574" lvl="0" marL="610101" marR="11169" rtl="0" algn="l">
              <a:lnSpc>
                <a:spcPct val="120000"/>
              </a:lnSpc>
              <a:spcBef>
                <a:spcPts val="0"/>
              </a:spcBef>
              <a:spcAft>
                <a:spcPts val="0"/>
              </a:spcAft>
              <a:buClr>
                <a:srgbClr val="6F2F9F"/>
              </a:buClr>
              <a:buSzPts val="2858"/>
              <a:buFont typeface="Noto Sans Symbols"/>
              <a:buChar char="⮚"/>
            </a:pPr>
            <a:r>
              <a:rPr lang="en-US" sz="2858">
                <a:solidFill>
                  <a:srgbClr val="6F2F9F"/>
                </a:solidFill>
                <a:latin typeface="Times New Roman"/>
                <a:ea typeface="Times New Roman"/>
                <a:cs typeface="Times New Roman"/>
                <a:sym typeface="Times New Roman"/>
              </a:rPr>
              <a:t>	</a:t>
            </a:r>
            <a:r>
              <a:rPr b="1" lang="en-US" sz="2858">
                <a:solidFill>
                  <a:srgbClr val="6F2F9F"/>
                </a:solidFill>
                <a:latin typeface="Calibri"/>
                <a:ea typeface="Calibri"/>
                <a:cs typeface="Calibri"/>
                <a:sym typeface="Calibri"/>
              </a:rPr>
              <a:t>CartesianProductExec/ BroadcastNestedLoopJoinExec</a:t>
            </a:r>
            <a:endParaRPr sz="2858">
              <a:solidFill>
                <a:schemeClr val="dk1"/>
              </a:solidFill>
              <a:latin typeface="Calibri"/>
              <a:ea typeface="Calibri"/>
              <a:cs typeface="Calibri"/>
              <a:sym typeface="Calibri"/>
            </a:endParaRPr>
          </a:p>
        </p:txBody>
      </p:sp>
      <p:sp>
        <p:nvSpPr>
          <p:cNvPr id="1280" name="Google Shape;1280;p84"/>
          <p:cNvSpPr/>
          <p:nvPr/>
        </p:nvSpPr>
        <p:spPr>
          <a:xfrm>
            <a:off x="1541314" y="1949378"/>
            <a:ext cx="6983383" cy="4006859"/>
          </a:xfrm>
          <a:custGeom>
            <a:rect b="b" l="l" r="r" t="t"/>
            <a:pathLst>
              <a:path extrusionOk="0" h="1822450" w="3176270">
                <a:moveTo>
                  <a:pt x="0" y="303784"/>
                </a:moveTo>
                <a:lnTo>
                  <a:pt x="3975" y="254510"/>
                </a:lnTo>
                <a:lnTo>
                  <a:pt x="15483" y="207767"/>
                </a:lnTo>
                <a:lnTo>
                  <a:pt x="33900" y="164181"/>
                </a:lnTo>
                <a:lnTo>
                  <a:pt x="58599" y="124376"/>
                </a:lnTo>
                <a:lnTo>
                  <a:pt x="88955" y="88979"/>
                </a:lnTo>
                <a:lnTo>
                  <a:pt x="124343" y="58615"/>
                </a:lnTo>
                <a:lnTo>
                  <a:pt x="164138" y="33909"/>
                </a:lnTo>
                <a:lnTo>
                  <a:pt x="207714" y="15487"/>
                </a:lnTo>
                <a:lnTo>
                  <a:pt x="254445" y="3976"/>
                </a:lnTo>
                <a:lnTo>
                  <a:pt x="303707" y="0"/>
                </a:lnTo>
                <a:lnTo>
                  <a:pt x="2871978" y="0"/>
                </a:lnTo>
                <a:lnTo>
                  <a:pt x="2921251" y="3976"/>
                </a:lnTo>
                <a:lnTo>
                  <a:pt x="2967994" y="15487"/>
                </a:lnTo>
                <a:lnTo>
                  <a:pt x="3011580" y="33909"/>
                </a:lnTo>
                <a:lnTo>
                  <a:pt x="3051385" y="58615"/>
                </a:lnTo>
                <a:lnTo>
                  <a:pt x="3086782" y="88979"/>
                </a:lnTo>
                <a:lnTo>
                  <a:pt x="3117146" y="124376"/>
                </a:lnTo>
                <a:lnTo>
                  <a:pt x="3141852" y="164181"/>
                </a:lnTo>
                <a:lnTo>
                  <a:pt x="3160274" y="207767"/>
                </a:lnTo>
                <a:lnTo>
                  <a:pt x="3171785" y="254510"/>
                </a:lnTo>
                <a:lnTo>
                  <a:pt x="3175762" y="303784"/>
                </a:lnTo>
                <a:lnTo>
                  <a:pt x="3175762" y="1518539"/>
                </a:lnTo>
                <a:lnTo>
                  <a:pt x="3171785" y="1567808"/>
                </a:lnTo>
                <a:lnTo>
                  <a:pt x="3160274" y="1614541"/>
                </a:lnTo>
                <a:lnTo>
                  <a:pt x="3141852" y="1658114"/>
                </a:lnTo>
                <a:lnTo>
                  <a:pt x="3117146" y="1697901"/>
                </a:lnTo>
                <a:lnTo>
                  <a:pt x="3086782" y="1733280"/>
                </a:lnTo>
                <a:lnTo>
                  <a:pt x="3051385" y="1763625"/>
                </a:lnTo>
                <a:lnTo>
                  <a:pt x="3011580" y="1788314"/>
                </a:lnTo>
                <a:lnTo>
                  <a:pt x="2967994" y="1806721"/>
                </a:lnTo>
                <a:lnTo>
                  <a:pt x="2921251" y="1818223"/>
                </a:lnTo>
                <a:lnTo>
                  <a:pt x="2871978" y="1822195"/>
                </a:lnTo>
                <a:lnTo>
                  <a:pt x="303707" y="1822195"/>
                </a:lnTo>
                <a:lnTo>
                  <a:pt x="254445" y="1818223"/>
                </a:lnTo>
                <a:lnTo>
                  <a:pt x="207714" y="1806721"/>
                </a:lnTo>
                <a:lnTo>
                  <a:pt x="164138" y="1788314"/>
                </a:lnTo>
                <a:lnTo>
                  <a:pt x="124343" y="1763625"/>
                </a:lnTo>
                <a:lnTo>
                  <a:pt x="88955" y="1733280"/>
                </a:lnTo>
                <a:lnTo>
                  <a:pt x="58599" y="1697901"/>
                </a:lnTo>
                <a:lnTo>
                  <a:pt x="33900" y="1658114"/>
                </a:lnTo>
                <a:lnTo>
                  <a:pt x="15483" y="1614541"/>
                </a:lnTo>
                <a:lnTo>
                  <a:pt x="3975" y="1567808"/>
                </a:lnTo>
                <a:lnTo>
                  <a:pt x="0" y="1518539"/>
                </a:lnTo>
                <a:lnTo>
                  <a:pt x="0" y="303784"/>
                </a:lnTo>
                <a:close/>
              </a:path>
            </a:pathLst>
          </a:custGeom>
          <a:noFill/>
          <a:ln cap="flat" cmpd="sng" w="15875">
            <a:solidFill>
              <a:srgbClr val="00AF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281" name="Google Shape;1281;p84"/>
          <p:cNvSpPr txBox="1"/>
          <p:nvPr/>
        </p:nvSpPr>
        <p:spPr>
          <a:xfrm>
            <a:off x="1918154" y="1913979"/>
            <a:ext cx="430004" cy="1190878"/>
          </a:xfrm>
          <a:prstGeom prst="rect">
            <a:avLst/>
          </a:prstGeom>
          <a:noFill/>
          <a:ln>
            <a:noFill/>
          </a:ln>
        </p:spPr>
        <p:txBody>
          <a:bodyPr anchorCtr="0" anchor="t" bIns="0" lIns="0" spcFirstLastPara="1" rIns="0" wrap="square" tIns="139600">
            <a:spAutoFit/>
          </a:bodyPr>
          <a:lstStyle/>
          <a:p>
            <a:pPr indent="0" lvl="0" marL="27922" marR="0" rtl="0" algn="l">
              <a:spcBef>
                <a:spcPts val="0"/>
              </a:spcBef>
              <a:spcAft>
                <a:spcPts val="0"/>
              </a:spcAft>
              <a:buNone/>
            </a:pPr>
            <a:r>
              <a:rPr lang="en-US" sz="3298">
                <a:solidFill>
                  <a:srgbClr val="00AF50"/>
                </a:solidFill>
                <a:latin typeface="Noto Sans Symbols"/>
                <a:ea typeface="Noto Sans Symbols"/>
                <a:cs typeface="Noto Sans Symbols"/>
                <a:sym typeface="Noto Sans Symbols"/>
              </a:rPr>
              <a:t>🞐</a:t>
            </a:r>
            <a:endParaRPr sz="3298">
              <a:solidFill>
                <a:schemeClr val="dk1"/>
              </a:solidFill>
              <a:latin typeface="Noto Sans Symbols"/>
              <a:ea typeface="Noto Sans Symbols"/>
              <a:cs typeface="Noto Sans Symbols"/>
              <a:sym typeface="Noto Sans Symbols"/>
            </a:endParaRPr>
          </a:p>
          <a:p>
            <a:pPr indent="0" lvl="0" marL="27922" marR="0" rtl="0" algn="l">
              <a:spcBef>
                <a:spcPts val="759"/>
              </a:spcBef>
              <a:spcAft>
                <a:spcPts val="0"/>
              </a:spcAft>
              <a:buNone/>
            </a:pPr>
            <a:r>
              <a:rPr lang="en-US" sz="2858">
                <a:solidFill>
                  <a:srgbClr val="00AF50"/>
                </a:solidFill>
                <a:latin typeface="Noto Sans Symbols"/>
                <a:ea typeface="Noto Sans Symbols"/>
                <a:cs typeface="Noto Sans Symbols"/>
                <a:sym typeface="Noto Sans Symbols"/>
              </a:rPr>
              <a:t>⮚</a:t>
            </a:r>
            <a:endParaRPr sz="2858">
              <a:solidFill>
                <a:schemeClr val="dk1"/>
              </a:solidFill>
              <a:latin typeface="Noto Sans Symbols"/>
              <a:ea typeface="Noto Sans Symbols"/>
              <a:cs typeface="Noto Sans Symbols"/>
              <a:sym typeface="Noto Sans Symbols"/>
            </a:endParaRPr>
          </a:p>
        </p:txBody>
      </p:sp>
      <p:sp>
        <p:nvSpPr>
          <p:cNvPr id="1282" name="Google Shape;1282;p84"/>
          <p:cNvSpPr txBox="1"/>
          <p:nvPr/>
        </p:nvSpPr>
        <p:spPr>
          <a:xfrm>
            <a:off x="2548082" y="1913979"/>
            <a:ext cx="2091385" cy="1190878"/>
          </a:xfrm>
          <a:prstGeom prst="rect">
            <a:avLst/>
          </a:prstGeom>
          <a:noFill/>
          <a:ln>
            <a:noFill/>
          </a:ln>
        </p:spPr>
        <p:txBody>
          <a:bodyPr anchorCtr="0" anchor="t" bIns="0" lIns="0" spcFirstLastPara="1" rIns="0" wrap="square" tIns="139600">
            <a:spAutoFit/>
          </a:bodyPr>
          <a:lstStyle/>
          <a:p>
            <a:pPr indent="0" lvl="0" marL="27922" marR="0" rtl="0" algn="l">
              <a:spcBef>
                <a:spcPts val="0"/>
              </a:spcBef>
              <a:spcAft>
                <a:spcPts val="0"/>
              </a:spcAft>
              <a:buNone/>
            </a:pPr>
            <a:r>
              <a:rPr b="1" lang="en-US" sz="3298">
                <a:solidFill>
                  <a:srgbClr val="00AF50"/>
                </a:solidFill>
                <a:latin typeface="Calibri"/>
                <a:ea typeface="Calibri"/>
                <a:cs typeface="Calibri"/>
                <a:sym typeface="Calibri"/>
              </a:rPr>
              <a:t>Logical Plan</a:t>
            </a:r>
            <a:endParaRPr sz="3298">
              <a:solidFill>
                <a:schemeClr val="dk1"/>
              </a:solidFill>
              <a:latin typeface="Calibri"/>
              <a:ea typeface="Calibri"/>
              <a:cs typeface="Calibri"/>
              <a:sym typeface="Calibri"/>
            </a:endParaRPr>
          </a:p>
          <a:p>
            <a:pPr indent="0" lvl="0" marL="27922" marR="0" rtl="0" algn="l">
              <a:spcBef>
                <a:spcPts val="759"/>
              </a:spcBef>
              <a:spcAft>
                <a:spcPts val="0"/>
              </a:spcAft>
              <a:buNone/>
            </a:pPr>
            <a:r>
              <a:rPr b="1" lang="en-US" sz="2858">
                <a:solidFill>
                  <a:srgbClr val="00AF50"/>
                </a:solidFill>
                <a:latin typeface="Calibri"/>
                <a:ea typeface="Calibri"/>
                <a:cs typeface="Calibri"/>
                <a:sym typeface="Calibri"/>
              </a:rPr>
              <a:t>Equi-join</a:t>
            </a:r>
            <a:endParaRPr sz="2858">
              <a:solidFill>
                <a:schemeClr val="dk1"/>
              </a:solidFill>
              <a:latin typeface="Calibri"/>
              <a:ea typeface="Calibri"/>
              <a:cs typeface="Calibri"/>
              <a:sym typeface="Calibri"/>
            </a:endParaRPr>
          </a:p>
        </p:txBody>
      </p:sp>
      <p:sp>
        <p:nvSpPr>
          <p:cNvPr id="1283" name="Google Shape;1283;p84"/>
          <p:cNvSpPr txBox="1"/>
          <p:nvPr/>
        </p:nvSpPr>
        <p:spPr>
          <a:xfrm>
            <a:off x="2923469" y="3059905"/>
            <a:ext cx="4626735" cy="1615944"/>
          </a:xfrm>
          <a:prstGeom prst="rect">
            <a:avLst/>
          </a:prstGeom>
          <a:noFill/>
          <a:ln>
            <a:noFill/>
          </a:ln>
        </p:spPr>
        <p:txBody>
          <a:bodyPr anchorCtr="0" anchor="t" bIns="0" lIns="0" spcFirstLastPara="1" rIns="0" wrap="square" tIns="115875">
            <a:spAutoFit/>
          </a:bodyPr>
          <a:lstStyle/>
          <a:p>
            <a:pPr indent="-629646" lvl="0" marL="657568" marR="0" rtl="0" algn="l">
              <a:spcBef>
                <a:spcPts val="0"/>
              </a:spcBef>
              <a:spcAft>
                <a:spcPts val="0"/>
              </a:spcAft>
              <a:buClr>
                <a:srgbClr val="00AF50"/>
              </a:buClr>
              <a:buSzPts val="2858"/>
              <a:buFont typeface="Arial"/>
              <a:buChar char="•"/>
            </a:pPr>
            <a:r>
              <a:rPr b="1" lang="en-US" sz="2858">
                <a:solidFill>
                  <a:srgbClr val="00AF50"/>
                </a:solidFill>
                <a:latin typeface="Calibri"/>
                <a:ea typeface="Calibri"/>
                <a:cs typeface="Calibri"/>
                <a:sym typeface="Calibri"/>
              </a:rPr>
              <a:t>Inner Join</a:t>
            </a:r>
            <a:endParaRPr sz="2858">
              <a:solidFill>
                <a:schemeClr val="dk1"/>
              </a:solidFill>
              <a:latin typeface="Calibri"/>
              <a:ea typeface="Calibri"/>
              <a:cs typeface="Calibri"/>
              <a:sym typeface="Calibri"/>
            </a:endParaRPr>
          </a:p>
          <a:p>
            <a:pPr indent="-629646" lvl="0" marL="657568" marR="0" rtl="0" algn="l">
              <a:spcBef>
                <a:spcPts val="682"/>
              </a:spcBef>
              <a:spcAft>
                <a:spcPts val="0"/>
              </a:spcAft>
              <a:buClr>
                <a:srgbClr val="00AF50"/>
              </a:buClr>
              <a:buSzPts val="2858"/>
              <a:buFont typeface="Arial"/>
              <a:buChar char="•"/>
            </a:pPr>
            <a:r>
              <a:rPr b="1" lang="en-US" sz="2858">
                <a:solidFill>
                  <a:srgbClr val="00AF50"/>
                </a:solidFill>
                <a:latin typeface="Calibri"/>
                <a:ea typeface="Calibri"/>
                <a:cs typeface="Calibri"/>
                <a:sym typeface="Calibri"/>
              </a:rPr>
              <a:t>LeftSemi/LeftAnti Join</a:t>
            </a:r>
            <a:endParaRPr sz="2858">
              <a:solidFill>
                <a:schemeClr val="dk1"/>
              </a:solidFill>
              <a:latin typeface="Calibri"/>
              <a:ea typeface="Calibri"/>
              <a:cs typeface="Calibri"/>
              <a:sym typeface="Calibri"/>
            </a:endParaRPr>
          </a:p>
          <a:p>
            <a:pPr indent="-629646" lvl="0" marL="657568" marR="0" rtl="0" algn="l">
              <a:spcBef>
                <a:spcPts val="693"/>
              </a:spcBef>
              <a:spcAft>
                <a:spcPts val="0"/>
              </a:spcAft>
              <a:buClr>
                <a:srgbClr val="00AF50"/>
              </a:buClr>
              <a:buSzPts val="2858"/>
              <a:buFont typeface="Arial"/>
              <a:buChar char="•"/>
            </a:pPr>
            <a:r>
              <a:rPr b="1" lang="en-US" sz="2858">
                <a:solidFill>
                  <a:srgbClr val="00AF50"/>
                </a:solidFill>
                <a:latin typeface="Calibri"/>
                <a:ea typeface="Calibri"/>
                <a:cs typeface="Calibri"/>
                <a:sym typeface="Calibri"/>
              </a:rPr>
              <a:t>LeftOuter/RightOuter Join</a:t>
            </a:r>
            <a:endParaRPr sz="2858">
              <a:solidFill>
                <a:schemeClr val="dk1"/>
              </a:solidFill>
              <a:latin typeface="Calibri"/>
              <a:ea typeface="Calibri"/>
              <a:cs typeface="Calibri"/>
              <a:sym typeface="Calibri"/>
            </a:endParaRPr>
          </a:p>
        </p:txBody>
      </p:sp>
      <p:sp>
        <p:nvSpPr>
          <p:cNvPr id="1284" name="Google Shape;1284;p84"/>
          <p:cNvSpPr txBox="1"/>
          <p:nvPr/>
        </p:nvSpPr>
        <p:spPr>
          <a:xfrm>
            <a:off x="1918154" y="4717599"/>
            <a:ext cx="2217035" cy="466585"/>
          </a:xfrm>
          <a:prstGeom prst="rect">
            <a:avLst/>
          </a:prstGeom>
          <a:noFill/>
          <a:ln>
            <a:noFill/>
          </a:ln>
        </p:spPr>
        <p:txBody>
          <a:bodyPr anchorCtr="0" anchor="t" bIns="0" lIns="0" spcFirstLastPara="1" rIns="0" wrap="square" tIns="26525">
            <a:spAutoFit/>
          </a:bodyPr>
          <a:lstStyle/>
          <a:p>
            <a:pPr indent="-629646" lvl="0" marL="657568" marR="0" rtl="0" algn="l">
              <a:spcBef>
                <a:spcPts val="0"/>
              </a:spcBef>
              <a:spcAft>
                <a:spcPts val="0"/>
              </a:spcAft>
              <a:buClr>
                <a:srgbClr val="00AF50"/>
              </a:buClr>
              <a:buSzPts val="2858"/>
              <a:buFont typeface="Noto Sans Symbols"/>
              <a:buChar char="⮚"/>
            </a:pPr>
            <a:r>
              <a:rPr b="1" lang="en-US" sz="2858">
                <a:solidFill>
                  <a:srgbClr val="00AF50"/>
                </a:solidFill>
                <a:latin typeface="Calibri"/>
                <a:ea typeface="Calibri"/>
                <a:cs typeface="Calibri"/>
                <a:sym typeface="Calibri"/>
              </a:rPr>
              <a:t>Theta-join</a:t>
            </a:r>
            <a:endParaRPr sz="2858">
              <a:solidFill>
                <a:schemeClr val="dk1"/>
              </a:solidFill>
              <a:latin typeface="Calibri"/>
              <a:ea typeface="Calibri"/>
              <a:cs typeface="Calibri"/>
              <a:sym typeface="Calibri"/>
            </a:endParaRPr>
          </a:p>
        </p:txBody>
      </p:sp>
      <p:grpSp>
        <p:nvGrpSpPr>
          <p:cNvPr id="1285" name="Google Shape;1285;p84"/>
          <p:cNvGrpSpPr/>
          <p:nvPr/>
        </p:nvGrpSpPr>
        <p:grpSpPr>
          <a:xfrm>
            <a:off x="4814966" y="7311587"/>
            <a:ext cx="3069193" cy="2094258"/>
            <a:chOff x="2190003" y="3325367"/>
            <a:chExt cx="1395969" cy="952537"/>
          </a:xfrm>
        </p:grpSpPr>
        <p:pic>
          <p:nvPicPr>
            <p:cNvPr id="1286" name="Google Shape;1286;p84"/>
            <p:cNvPicPr preferRelativeResize="0"/>
            <p:nvPr/>
          </p:nvPicPr>
          <p:blipFill rotWithShape="1">
            <a:blip r:embed="rId3">
              <a:alphaModFix/>
            </a:blip>
            <a:srcRect b="0" l="0" r="0" t="0"/>
            <a:stretch/>
          </p:blipFill>
          <p:spPr>
            <a:xfrm>
              <a:off x="2190003" y="3326855"/>
              <a:ext cx="861028" cy="359737"/>
            </a:xfrm>
            <a:prstGeom prst="rect">
              <a:avLst/>
            </a:prstGeom>
            <a:noFill/>
            <a:ln>
              <a:noFill/>
            </a:ln>
          </p:spPr>
        </p:pic>
        <p:pic>
          <p:nvPicPr>
            <p:cNvPr id="1287" name="Google Shape;1287;p84"/>
            <p:cNvPicPr preferRelativeResize="0"/>
            <p:nvPr/>
          </p:nvPicPr>
          <p:blipFill rotWithShape="1">
            <a:blip r:embed="rId4">
              <a:alphaModFix/>
            </a:blip>
            <a:srcRect b="0" l="0" r="0" t="0"/>
            <a:stretch/>
          </p:blipFill>
          <p:spPr>
            <a:xfrm>
              <a:off x="2346960" y="3325367"/>
              <a:ext cx="591312" cy="315468"/>
            </a:xfrm>
            <a:prstGeom prst="rect">
              <a:avLst/>
            </a:prstGeom>
            <a:noFill/>
            <a:ln>
              <a:noFill/>
            </a:ln>
          </p:spPr>
        </p:pic>
        <p:sp>
          <p:nvSpPr>
            <p:cNvPr id="1288" name="Google Shape;1288;p84"/>
            <p:cNvSpPr/>
            <p:nvPr/>
          </p:nvSpPr>
          <p:spPr>
            <a:xfrm>
              <a:off x="2228723" y="3342258"/>
              <a:ext cx="784860" cy="283210"/>
            </a:xfrm>
            <a:custGeom>
              <a:rect b="b" l="l" r="r" t="t"/>
              <a:pathLst>
                <a:path extrusionOk="0" h="283210" w="784860">
                  <a:moveTo>
                    <a:pt x="737234" y="0"/>
                  </a:moveTo>
                  <a:lnTo>
                    <a:pt x="47243" y="0"/>
                  </a:lnTo>
                  <a:lnTo>
                    <a:pt x="28878" y="3700"/>
                  </a:lnTo>
                  <a:lnTo>
                    <a:pt x="13858" y="13795"/>
                  </a:lnTo>
                  <a:lnTo>
                    <a:pt x="3720" y="28771"/>
                  </a:lnTo>
                  <a:lnTo>
                    <a:pt x="0" y="47117"/>
                  </a:lnTo>
                  <a:lnTo>
                    <a:pt x="0" y="235966"/>
                  </a:lnTo>
                  <a:lnTo>
                    <a:pt x="3720" y="254311"/>
                  </a:lnTo>
                  <a:lnTo>
                    <a:pt x="13858" y="269287"/>
                  </a:lnTo>
                  <a:lnTo>
                    <a:pt x="28878" y="279382"/>
                  </a:lnTo>
                  <a:lnTo>
                    <a:pt x="47243" y="283083"/>
                  </a:lnTo>
                  <a:lnTo>
                    <a:pt x="737234" y="283083"/>
                  </a:lnTo>
                  <a:lnTo>
                    <a:pt x="755600" y="279382"/>
                  </a:lnTo>
                  <a:lnTo>
                    <a:pt x="770620" y="269287"/>
                  </a:lnTo>
                  <a:lnTo>
                    <a:pt x="780758" y="254311"/>
                  </a:lnTo>
                  <a:lnTo>
                    <a:pt x="784478" y="235966"/>
                  </a:lnTo>
                  <a:lnTo>
                    <a:pt x="784478" y="47117"/>
                  </a:lnTo>
                  <a:lnTo>
                    <a:pt x="780758" y="28771"/>
                  </a:lnTo>
                  <a:lnTo>
                    <a:pt x="770620" y="13795"/>
                  </a:lnTo>
                  <a:lnTo>
                    <a:pt x="755600" y="3700"/>
                  </a:lnTo>
                  <a:lnTo>
                    <a:pt x="737234"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289" name="Google Shape;1289;p84"/>
            <p:cNvSpPr/>
            <p:nvPr/>
          </p:nvSpPr>
          <p:spPr>
            <a:xfrm>
              <a:off x="2228723" y="3342258"/>
              <a:ext cx="784860" cy="283210"/>
            </a:xfrm>
            <a:custGeom>
              <a:rect b="b" l="l" r="r" t="t"/>
              <a:pathLst>
                <a:path extrusionOk="0" h="283210" w="784860">
                  <a:moveTo>
                    <a:pt x="0" y="47117"/>
                  </a:moveTo>
                  <a:lnTo>
                    <a:pt x="3720" y="28771"/>
                  </a:lnTo>
                  <a:lnTo>
                    <a:pt x="13858" y="13795"/>
                  </a:lnTo>
                  <a:lnTo>
                    <a:pt x="28878" y="3700"/>
                  </a:lnTo>
                  <a:lnTo>
                    <a:pt x="47243" y="0"/>
                  </a:lnTo>
                  <a:lnTo>
                    <a:pt x="737234" y="0"/>
                  </a:lnTo>
                  <a:lnTo>
                    <a:pt x="755600" y="3700"/>
                  </a:lnTo>
                  <a:lnTo>
                    <a:pt x="770620" y="13795"/>
                  </a:lnTo>
                  <a:lnTo>
                    <a:pt x="780758" y="28771"/>
                  </a:lnTo>
                  <a:lnTo>
                    <a:pt x="784478" y="47117"/>
                  </a:lnTo>
                  <a:lnTo>
                    <a:pt x="784478" y="235966"/>
                  </a:lnTo>
                  <a:lnTo>
                    <a:pt x="780758" y="254311"/>
                  </a:lnTo>
                  <a:lnTo>
                    <a:pt x="770620" y="269287"/>
                  </a:lnTo>
                  <a:lnTo>
                    <a:pt x="755600" y="279382"/>
                  </a:lnTo>
                  <a:lnTo>
                    <a:pt x="737234" y="283083"/>
                  </a:lnTo>
                  <a:lnTo>
                    <a:pt x="47243" y="283083"/>
                  </a:lnTo>
                  <a:lnTo>
                    <a:pt x="28878" y="279382"/>
                  </a:lnTo>
                  <a:lnTo>
                    <a:pt x="13858" y="269287"/>
                  </a:lnTo>
                  <a:lnTo>
                    <a:pt x="3720" y="254311"/>
                  </a:lnTo>
                  <a:lnTo>
                    <a:pt x="0" y="235966"/>
                  </a:lnTo>
                  <a:lnTo>
                    <a:pt x="0" y="47117"/>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290" name="Google Shape;1290;p84"/>
            <p:cNvPicPr preferRelativeResize="0"/>
            <p:nvPr/>
          </p:nvPicPr>
          <p:blipFill rotWithShape="1">
            <a:blip r:embed="rId5">
              <a:alphaModFix/>
            </a:blip>
            <a:srcRect b="0" l="0" r="0" t="0"/>
            <a:stretch/>
          </p:blipFill>
          <p:spPr>
            <a:xfrm>
              <a:off x="2721879" y="3918167"/>
              <a:ext cx="861028" cy="359737"/>
            </a:xfrm>
            <a:prstGeom prst="rect">
              <a:avLst/>
            </a:prstGeom>
            <a:noFill/>
            <a:ln>
              <a:noFill/>
            </a:ln>
          </p:spPr>
        </p:pic>
        <p:pic>
          <p:nvPicPr>
            <p:cNvPr id="1291" name="Google Shape;1291;p84"/>
            <p:cNvPicPr preferRelativeResize="0"/>
            <p:nvPr/>
          </p:nvPicPr>
          <p:blipFill rotWithShape="1">
            <a:blip r:embed="rId6">
              <a:alphaModFix/>
            </a:blip>
            <a:srcRect b="0" l="0" r="0" t="0"/>
            <a:stretch/>
          </p:blipFill>
          <p:spPr>
            <a:xfrm>
              <a:off x="2759964" y="3916679"/>
              <a:ext cx="826008" cy="315468"/>
            </a:xfrm>
            <a:prstGeom prst="rect">
              <a:avLst/>
            </a:prstGeom>
            <a:noFill/>
            <a:ln>
              <a:noFill/>
            </a:ln>
          </p:spPr>
        </p:pic>
        <p:sp>
          <p:nvSpPr>
            <p:cNvPr id="1292" name="Google Shape;1292;p84"/>
            <p:cNvSpPr/>
            <p:nvPr/>
          </p:nvSpPr>
          <p:spPr>
            <a:xfrm>
              <a:off x="2759710" y="3933672"/>
              <a:ext cx="784860" cy="283210"/>
            </a:xfrm>
            <a:custGeom>
              <a:rect b="b" l="l" r="r" t="t"/>
              <a:pathLst>
                <a:path extrusionOk="0" h="283210" w="784860">
                  <a:moveTo>
                    <a:pt x="737235" y="0"/>
                  </a:moveTo>
                  <a:lnTo>
                    <a:pt x="47116" y="0"/>
                  </a:lnTo>
                  <a:lnTo>
                    <a:pt x="28771" y="3707"/>
                  </a:lnTo>
                  <a:lnTo>
                    <a:pt x="13795" y="13817"/>
                  </a:lnTo>
                  <a:lnTo>
                    <a:pt x="3700" y="28814"/>
                  </a:lnTo>
                  <a:lnTo>
                    <a:pt x="0" y="47180"/>
                  </a:lnTo>
                  <a:lnTo>
                    <a:pt x="0" y="235927"/>
                  </a:lnTo>
                  <a:lnTo>
                    <a:pt x="3700" y="254296"/>
                  </a:lnTo>
                  <a:lnTo>
                    <a:pt x="13795" y="269297"/>
                  </a:lnTo>
                  <a:lnTo>
                    <a:pt x="28771" y="279411"/>
                  </a:lnTo>
                  <a:lnTo>
                    <a:pt x="47116" y="283121"/>
                  </a:lnTo>
                  <a:lnTo>
                    <a:pt x="737235" y="283121"/>
                  </a:lnTo>
                  <a:lnTo>
                    <a:pt x="755580" y="279411"/>
                  </a:lnTo>
                  <a:lnTo>
                    <a:pt x="770556" y="269297"/>
                  </a:lnTo>
                  <a:lnTo>
                    <a:pt x="780651" y="254296"/>
                  </a:lnTo>
                  <a:lnTo>
                    <a:pt x="784351" y="235927"/>
                  </a:lnTo>
                  <a:lnTo>
                    <a:pt x="784351" y="47180"/>
                  </a:lnTo>
                  <a:lnTo>
                    <a:pt x="780651" y="28814"/>
                  </a:lnTo>
                  <a:lnTo>
                    <a:pt x="770556" y="13817"/>
                  </a:lnTo>
                  <a:lnTo>
                    <a:pt x="755580" y="3707"/>
                  </a:lnTo>
                  <a:lnTo>
                    <a:pt x="737235"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293" name="Google Shape;1293;p84"/>
            <p:cNvSpPr/>
            <p:nvPr/>
          </p:nvSpPr>
          <p:spPr>
            <a:xfrm>
              <a:off x="2759710" y="3933672"/>
              <a:ext cx="784860" cy="283210"/>
            </a:xfrm>
            <a:custGeom>
              <a:rect b="b" l="l" r="r" t="t"/>
              <a:pathLst>
                <a:path extrusionOk="0" h="283210" w="784860">
                  <a:moveTo>
                    <a:pt x="0" y="47180"/>
                  </a:moveTo>
                  <a:lnTo>
                    <a:pt x="3700" y="28814"/>
                  </a:lnTo>
                  <a:lnTo>
                    <a:pt x="13795" y="13817"/>
                  </a:lnTo>
                  <a:lnTo>
                    <a:pt x="28771" y="3707"/>
                  </a:lnTo>
                  <a:lnTo>
                    <a:pt x="47116" y="0"/>
                  </a:lnTo>
                  <a:lnTo>
                    <a:pt x="737235" y="0"/>
                  </a:lnTo>
                  <a:lnTo>
                    <a:pt x="755580" y="3707"/>
                  </a:lnTo>
                  <a:lnTo>
                    <a:pt x="770556" y="13817"/>
                  </a:lnTo>
                  <a:lnTo>
                    <a:pt x="780651" y="28814"/>
                  </a:lnTo>
                  <a:lnTo>
                    <a:pt x="784351" y="47180"/>
                  </a:lnTo>
                  <a:lnTo>
                    <a:pt x="784351" y="235927"/>
                  </a:lnTo>
                  <a:lnTo>
                    <a:pt x="780651" y="254296"/>
                  </a:lnTo>
                  <a:lnTo>
                    <a:pt x="770556" y="269297"/>
                  </a:lnTo>
                  <a:lnTo>
                    <a:pt x="755580" y="279411"/>
                  </a:lnTo>
                  <a:lnTo>
                    <a:pt x="737235" y="283121"/>
                  </a:lnTo>
                  <a:lnTo>
                    <a:pt x="47116" y="283121"/>
                  </a:lnTo>
                  <a:lnTo>
                    <a:pt x="28771" y="279411"/>
                  </a:lnTo>
                  <a:lnTo>
                    <a:pt x="13795" y="269297"/>
                  </a:lnTo>
                  <a:lnTo>
                    <a:pt x="3700" y="254296"/>
                  </a:lnTo>
                  <a:lnTo>
                    <a:pt x="0" y="235927"/>
                  </a:lnTo>
                  <a:lnTo>
                    <a:pt x="0" y="47180"/>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294" name="Google Shape;1294;p84"/>
          <p:cNvSpPr txBox="1"/>
          <p:nvPr/>
        </p:nvSpPr>
        <p:spPr>
          <a:xfrm>
            <a:off x="6336421" y="8723789"/>
            <a:ext cx="1188096"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Scan t2</a:t>
            </a:r>
            <a:endParaRPr sz="2638">
              <a:solidFill>
                <a:schemeClr val="dk1"/>
              </a:solidFill>
              <a:latin typeface="Arial"/>
              <a:ea typeface="Arial"/>
              <a:cs typeface="Arial"/>
              <a:sym typeface="Arial"/>
            </a:endParaRPr>
          </a:p>
        </p:txBody>
      </p:sp>
      <p:grpSp>
        <p:nvGrpSpPr>
          <p:cNvPr id="1295" name="Google Shape;1295;p84"/>
          <p:cNvGrpSpPr/>
          <p:nvPr/>
        </p:nvGrpSpPr>
        <p:grpSpPr>
          <a:xfrm>
            <a:off x="3749448" y="8621706"/>
            <a:ext cx="1893066" cy="794191"/>
            <a:chOff x="1705371" y="3921252"/>
            <a:chExt cx="861028" cy="361224"/>
          </a:xfrm>
        </p:grpSpPr>
        <p:pic>
          <p:nvPicPr>
            <p:cNvPr id="1296" name="Google Shape;1296;p84"/>
            <p:cNvPicPr preferRelativeResize="0"/>
            <p:nvPr/>
          </p:nvPicPr>
          <p:blipFill rotWithShape="1">
            <a:blip r:embed="rId7">
              <a:alphaModFix/>
            </a:blip>
            <a:srcRect b="0" l="0" r="0" t="0"/>
            <a:stretch/>
          </p:blipFill>
          <p:spPr>
            <a:xfrm>
              <a:off x="1705371" y="3922739"/>
              <a:ext cx="861028" cy="359737"/>
            </a:xfrm>
            <a:prstGeom prst="rect">
              <a:avLst/>
            </a:prstGeom>
            <a:noFill/>
            <a:ln>
              <a:noFill/>
            </a:ln>
          </p:spPr>
        </p:pic>
        <p:pic>
          <p:nvPicPr>
            <p:cNvPr id="1297" name="Google Shape;1297;p84"/>
            <p:cNvPicPr preferRelativeResize="0"/>
            <p:nvPr/>
          </p:nvPicPr>
          <p:blipFill rotWithShape="1">
            <a:blip r:embed="rId8">
              <a:alphaModFix/>
            </a:blip>
            <a:srcRect b="0" l="0" r="0" t="0"/>
            <a:stretch/>
          </p:blipFill>
          <p:spPr>
            <a:xfrm>
              <a:off x="1833371" y="3921252"/>
              <a:ext cx="649224" cy="315468"/>
            </a:xfrm>
            <a:prstGeom prst="rect">
              <a:avLst/>
            </a:prstGeom>
            <a:noFill/>
            <a:ln>
              <a:noFill/>
            </a:ln>
          </p:spPr>
        </p:pic>
        <p:sp>
          <p:nvSpPr>
            <p:cNvPr id="1298" name="Google Shape;1298;p84"/>
            <p:cNvSpPr/>
            <p:nvPr/>
          </p:nvSpPr>
          <p:spPr>
            <a:xfrm>
              <a:off x="1744090" y="3937838"/>
              <a:ext cx="784860" cy="283210"/>
            </a:xfrm>
            <a:custGeom>
              <a:rect b="b" l="l" r="r" t="t"/>
              <a:pathLst>
                <a:path extrusionOk="0" h="283210" w="784860">
                  <a:moveTo>
                    <a:pt x="737234" y="0"/>
                  </a:moveTo>
                  <a:lnTo>
                    <a:pt x="47243" y="0"/>
                  </a:lnTo>
                  <a:lnTo>
                    <a:pt x="28878" y="3709"/>
                  </a:lnTo>
                  <a:lnTo>
                    <a:pt x="13858" y="13823"/>
                  </a:lnTo>
                  <a:lnTo>
                    <a:pt x="3720" y="28825"/>
                  </a:lnTo>
                  <a:lnTo>
                    <a:pt x="0" y="47193"/>
                  </a:lnTo>
                  <a:lnTo>
                    <a:pt x="0" y="235940"/>
                  </a:lnTo>
                  <a:lnTo>
                    <a:pt x="3720" y="254308"/>
                  </a:lnTo>
                  <a:lnTo>
                    <a:pt x="13858" y="269309"/>
                  </a:lnTo>
                  <a:lnTo>
                    <a:pt x="28878" y="279424"/>
                  </a:lnTo>
                  <a:lnTo>
                    <a:pt x="47243" y="283133"/>
                  </a:lnTo>
                  <a:lnTo>
                    <a:pt x="737234" y="283133"/>
                  </a:lnTo>
                  <a:lnTo>
                    <a:pt x="755600" y="279424"/>
                  </a:lnTo>
                  <a:lnTo>
                    <a:pt x="770620" y="269309"/>
                  </a:lnTo>
                  <a:lnTo>
                    <a:pt x="780758" y="254308"/>
                  </a:lnTo>
                  <a:lnTo>
                    <a:pt x="784478" y="235940"/>
                  </a:lnTo>
                  <a:lnTo>
                    <a:pt x="784478" y="47193"/>
                  </a:lnTo>
                  <a:lnTo>
                    <a:pt x="780758" y="28825"/>
                  </a:lnTo>
                  <a:lnTo>
                    <a:pt x="770620" y="13823"/>
                  </a:lnTo>
                  <a:lnTo>
                    <a:pt x="755600" y="3709"/>
                  </a:lnTo>
                  <a:lnTo>
                    <a:pt x="737234"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299" name="Google Shape;1299;p84"/>
            <p:cNvSpPr/>
            <p:nvPr/>
          </p:nvSpPr>
          <p:spPr>
            <a:xfrm>
              <a:off x="1744090" y="3937838"/>
              <a:ext cx="784860" cy="283210"/>
            </a:xfrm>
            <a:custGeom>
              <a:rect b="b" l="l" r="r" t="t"/>
              <a:pathLst>
                <a:path extrusionOk="0" h="283210" w="784860">
                  <a:moveTo>
                    <a:pt x="0" y="47193"/>
                  </a:moveTo>
                  <a:lnTo>
                    <a:pt x="3720" y="28825"/>
                  </a:lnTo>
                  <a:lnTo>
                    <a:pt x="13858" y="13823"/>
                  </a:lnTo>
                  <a:lnTo>
                    <a:pt x="28878" y="3709"/>
                  </a:lnTo>
                  <a:lnTo>
                    <a:pt x="47243" y="0"/>
                  </a:lnTo>
                  <a:lnTo>
                    <a:pt x="737234" y="0"/>
                  </a:lnTo>
                  <a:lnTo>
                    <a:pt x="755600" y="3709"/>
                  </a:lnTo>
                  <a:lnTo>
                    <a:pt x="770620" y="13823"/>
                  </a:lnTo>
                  <a:lnTo>
                    <a:pt x="780758" y="28825"/>
                  </a:lnTo>
                  <a:lnTo>
                    <a:pt x="784478" y="47193"/>
                  </a:lnTo>
                  <a:lnTo>
                    <a:pt x="784478" y="235940"/>
                  </a:lnTo>
                  <a:lnTo>
                    <a:pt x="780758" y="254308"/>
                  </a:lnTo>
                  <a:lnTo>
                    <a:pt x="770620" y="269309"/>
                  </a:lnTo>
                  <a:lnTo>
                    <a:pt x="755600" y="279424"/>
                  </a:lnTo>
                  <a:lnTo>
                    <a:pt x="737234" y="283133"/>
                  </a:lnTo>
                  <a:lnTo>
                    <a:pt x="47243" y="283133"/>
                  </a:lnTo>
                  <a:lnTo>
                    <a:pt x="28878" y="279424"/>
                  </a:lnTo>
                  <a:lnTo>
                    <a:pt x="13858" y="269309"/>
                  </a:lnTo>
                  <a:lnTo>
                    <a:pt x="3720" y="254308"/>
                  </a:lnTo>
                  <a:lnTo>
                    <a:pt x="0" y="235940"/>
                  </a:lnTo>
                  <a:lnTo>
                    <a:pt x="0" y="47193"/>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300" name="Google Shape;1300;p84"/>
          <p:cNvSpPr txBox="1"/>
          <p:nvPr/>
        </p:nvSpPr>
        <p:spPr>
          <a:xfrm>
            <a:off x="4297249" y="8733170"/>
            <a:ext cx="801372"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Filter</a:t>
            </a:r>
            <a:endParaRPr sz="2638">
              <a:solidFill>
                <a:schemeClr val="dk1"/>
              </a:solidFill>
              <a:latin typeface="Arial"/>
              <a:ea typeface="Arial"/>
              <a:cs typeface="Arial"/>
              <a:sym typeface="Arial"/>
            </a:endParaRPr>
          </a:p>
        </p:txBody>
      </p:sp>
      <p:grpSp>
        <p:nvGrpSpPr>
          <p:cNvPr id="1301" name="Google Shape;1301;p84"/>
          <p:cNvGrpSpPr/>
          <p:nvPr/>
        </p:nvGrpSpPr>
        <p:grpSpPr>
          <a:xfrm>
            <a:off x="3749448" y="9881563"/>
            <a:ext cx="1903153" cy="794189"/>
            <a:chOff x="1705371" y="4494276"/>
            <a:chExt cx="865616" cy="361223"/>
          </a:xfrm>
        </p:grpSpPr>
        <p:pic>
          <p:nvPicPr>
            <p:cNvPr id="1302" name="Google Shape;1302;p84"/>
            <p:cNvPicPr preferRelativeResize="0"/>
            <p:nvPr/>
          </p:nvPicPr>
          <p:blipFill rotWithShape="1">
            <a:blip r:embed="rId9">
              <a:alphaModFix/>
            </a:blip>
            <a:srcRect b="0" l="0" r="0" t="0"/>
            <a:stretch/>
          </p:blipFill>
          <p:spPr>
            <a:xfrm>
              <a:off x="1705371" y="4500316"/>
              <a:ext cx="861028" cy="355183"/>
            </a:xfrm>
            <a:prstGeom prst="rect">
              <a:avLst/>
            </a:prstGeom>
            <a:noFill/>
            <a:ln>
              <a:noFill/>
            </a:ln>
          </p:spPr>
        </p:pic>
        <p:pic>
          <p:nvPicPr>
            <p:cNvPr id="1303" name="Google Shape;1303;p84"/>
            <p:cNvPicPr preferRelativeResize="0"/>
            <p:nvPr/>
          </p:nvPicPr>
          <p:blipFill rotWithShape="1">
            <a:blip r:embed="rId10">
              <a:alphaModFix/>
            </a:blip>
            <a:srcRect b="0" l="0" r="0" t="0"/>
            <a:stretch/>
          </p:blipFill>
          <p:spPr>
            <a:xfrm>
              <a:off x="1744980" y="4494276"/>
              <a:ext cx="826007" cy="315468"/>
            </a:xfrm>
            <a:prstGeom prst="rect">
              <a:avLst/>
            </a:prstGeom>
            <a:noFill/>
            <a:ln>
              <a:noFill/>
            </a:ln>
          </p:spPr>
        </p:pic>
        <p:sp>
          <p:nvSpPr>
            <p:cNvPr id="1304" name="Google Shape;1304;p84"/>
            <p:cNvSpPr/>
            <p:nvPr/>
          </p:nvSpPr>
          <p:spPr>
            <a:xfrm>
              <a:off x="1744090" y="4511738"/>
              <a:ext cx="784860" cy="283210"/>
            </a:xfrm>
            <a:custGeom>
              <a:rect b="b" l="l" r="r" t="t"/>
              <a:pathLst>
                <a:path extrusionOk="0" h="283210" w="784860">
                  <a:moveTo>
                    <a:pt x="737234" y="0"/>
                  </a:moveTo>
                  <a:lnTo>
                    <a:pt x="47243" y="0"/>
                  </a:lnTo>
                  <a:lnTo>
                    <a:pt x="28878" y="3709"/>
                  </a:lnTo>
                  <a:lnTo>
                    <a:pt x="13858" y="13823"/>
                  </a:lnTo>
                  <a:lnTo>
                    <a:pt x="3720" y="28825"/>
                  </a:lnTo>
                  <a:lnTo>
                    <a:pt x="0" y="47193"/>
                  </a:lnTo>
                  <a:lnTo>
                    <a:pt x="0" y="235940"/>
                  </a:lnTo>
                  <a:lnTo>
                    <a:pt x="3720" y="254308"/>
                  </a:lnTo>
                  <a:lnTo>
                    <a:pt x="13858" y="269309"/>
                  </a:lnTo>
                  <a:lnTo>
                    <a:pt x="28878" y="279424"/>
                  </a:lnTo>
                  <a:lnTo>
                    <a:pt x="47243" y="283133"/>
                  </a:lnTo>
                  <a:lnTo>
                    <a:pt x="737234" y="283133"/>
                  </a:lnTo>
                  <a:lnTo>
                    <a:pt x="755600" y="279424"/>
                  </a:lnTo>
                  <a:lnTo>
                    <a:pt x="770620" y="269309"/>
                  </a:lnTo>
                  <a:lnTo>
                    <a:pt x="780758" y="254308"/>
                  </a:lnTo>
                  <a:lnTo>
                    <a:pt x="784478" y="235940"/>
                  </a:lnTo>
                  <a:lnTo>
                    <a:pt x="784478" y="47193"/>
                  </a:lnTo>
                  <a:lnTo>
                    <a:pt x="780758" y="28825"/>
                  </a:lnTo>
                  <a:lnTo>
                    <a:pt x="770620" y="13823"/>
                  </a:lnTo>
                  <a:lnTo>
                    <a:pt x="755600" y="3709"/>
                  </a:lnTo>
                  <a:lnTo>
                    <a:pt x="737234"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305" name="Google Shape;1305;p84"/>
            <p:cNvSpPr/>
            <p:nvPr/>
          </p:nvSpPr>
          <p:spPr>
            <a:xfrm>
              <a:off x="1744090" y="4511738"/>
              <a:ext cx="784860" cy="283210"/>
            </a:xfrm>
            <a:custGeom>
              <a:rect b="b" l="l" r="r" t="t"/>
              <a:pathLst>
                <a:path extrusionOk="0" h="283210" w="784860">
                  <a:moveTo>
                    <a:pt x="0" y="47193"/>
                  </a:moveTo>
                  <a:lnTo>
                    <a:pt x="3720" y="28825"/>
                  </a:lnTo>
                  <a:lnTo>
                    <a:pt x="13858" y="13823"/>
                  </a:lnTo>
                  <a:lnTo>
                    <a:pt x="28878" y="3709"/>
                  </a:lnTo>
                  <a:lnTo>
                    <a:pt x="47243" y="0"/>
                  </a:lnTo>
                  <a:lnTo>
                    <a:pt x="737234" y="0"/>
                  </a:lnTo>
                  <a:lnTo>
                    <a:pt x="755600" y="3709"/>
                  </a:lnTo>
                  <a:lnTo>
                    <a:pt x="770620" y="13823"/>
                  </a:lnTo>
                  <a:lnTo>
                    <a:pt x="780758" y="28825"/>
                  </a:lnTo>
                  <a:lnTo>
                    <a:pt x="784478" y="47193"/>
                  </a:lnTo>
                  <a:lnTo>
                    <a:pt x="784478" y="235940"/>
                  </a:lnTo>
                  <a:lnTo>
                    <a:pt x="780758" y="254308"/>
                  </a:lnTo>
                  <a:lnTo>
                    <a:pt x="770620" y="269309"/>
                  </a:lnTo>
                  <a:lnTo>
                    <a:pt x="755600" y="279424"/>
                  </a:lnTo>
                  <a:lnTo>
                    <a:pt x="737234" y="283133"/>
                  </a:lnTo>
                  <a:lnTo>
                    <a:pt x="47243" y="283133"/>
                  </a:lnTo>
                  <a:lnTo>
                    <a:pt x="28878" y="279424"/>
                  </a:lnTo>
                  <a:lnTo>
                    <a:pt x="13858" y="269309"/>
                  </a:lnTo>
                  <a:lnTo>
                    <a:pt x="3720" y="254308"/>
                  </a:lnTo>
                  <a:lnTo>
                    <a:pt x="0" y="235940"/>
                  </a:lnTo>
                  <a:lnTo>
                    <a:pt x="0" y="47193"/>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306" name="Google Shape;1306;p84"/>
          <p:cNvSpPr txBox="1"/>
          <p:nvPr/>
        </p:nvSpPr>
        <p:spPr>
          <a:xfrm>
            <a:off x="4102913" y="9995037"/>
            <a:ext cx="1185304"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Scan t1</a:t>
            </a:r>
            <a:endParaRPr sz="2638">
              <a:solidFill>
                <a:schemeClr val="dk1"/>
              </a:solidFill>
              <a:latin typeface="Arial"/>
              <a:ea typeface="Arial"/>
              <a:cs typeface="Arial"/>
              <a:sym typeface="Arial"/>
            </a:endParaRPr>
          </a:p>
        </p:txBody>
      </p:sp>
      <p:grpSp>
        <p:nvGrpSpPr>
          <p:cNvPr id="1307" name="Google Shape;1307;p84"/>
          <p:cNvGrpSpPr/>
          <p:nvPr/>
        </p:nvGrpSpPr>
        <p:grpSpPr>
          <a:xfrm>
            <a:off x="4573683" y="7897955"/>
            <a:ext cx="2462752" cy="2161191"/>
            <a:chOff x="2080260" y="3592067"/>
            <a:chExt cx="1120140" cy="982980"/>
          </a:xfrm>
        </p:grpSpPr>
        <p:pic>
          <p:nvPicPr>
            <p:cNvPr id="1308" name="Google Shape;1308;p84"/>
            <p:cNvPicPr preferRelativeResize="0"/>
            <p:nvPr/>
          </p:nvPicPr>
          <p:blipFill rotWithShape="1">
            <a:blip r:embed="rId11">
              <a:alphaModFix/>
            </a:blip>
            <a:srcRect b="0" l="0" r="0" t="0"/>
            <a:stretch/>
          </p:blipFill>
          <p:spPr>
            <a:xfrm>
              <a:off x="2572512" y="3592067"/>
              <a:ext cx="627888" cy="414528"/>
            </a:xfrm>
            <a:prstGeom prst="rect">
              <a:avLst/>
            </a:prstGeom>
            <a:noFill/>
            <a:ln>
              <a:noFill/>
            </a:ln>
          </p:spPr>
        </p:pic>
        <p:sp>
          <p:nvSpPr>
            <p:cNvPr id="1309" name="Google Shape;1309;p84"/>
            <p:cNvSpPr/>
            <p:nvPr/>
          </p:nvSpPr>
          <p:spPr>
            <a:xfrm>
              <a:off x="2620899" y="3625341"/>
              <a:ext cx="531495" cy="308610"/>
            </a:xfrm>
            <a:custGeom>
              <a:rect b="b" l="l" r="r" t="t"/>
              <a:pathLst>
                <a:path extrusionOk="0" h="308610" w="531494">
                  <a:moveTo>
                    <a:pt x="0" y="0"/>
                  </a:moveTo>
                  <a:lnTo>
                    <a:pt x="530987" y="308330"/>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310" name="Google Shape;1310;p84"/>
            <p:cNvPicPr preferRelativeResize="0"/>
            <p:nvPr/>
          </p:nvPicPr>
          <p:blipFill rotWithShape="1">
            <a:blip r:embed="rId12">
              <a:alphaModFix/>
            </a:blip>
            <a:srcRect b="0" l="0" r="0" t="0"/>
            <a:stretch/>
          </p:blipFill>
          <p:spPr>
            <a:xfrm>
              <a:off x="2086356" y="3592067"/>
              <a:ext cx="583692" cy="419100"/>
            </a:xfrm>
            <a:prstGeom prst="rect">
              <a:avLst/>
            </a:prstGeom>
            <a:noFill/>
            <a:ln>
              <a:noFill/>
            </a:ln>
          </p:spPr>
        </p:pic>
        <p:sp>
          <p:nvSpPr>
            <p:cNvPr id="1311" name="Google Shape;1311;p84"/>
            <p:cNvSpPr/>
            <p:nvPr/>
          </p:nvSpPr>
          <p:spPr>
            <a:xfrm>
              <a:off x="2136394" y="3625341"/>
              <a:ext cx="484505" cy="313055"/>
            </a:xfrm>
            <a:custGeom>
              <a:rect b="b" l="l" r="r" t="t"/>
              <a:pathLst>
                <a:path extrusionOk="0" h="313054" w="484505">
                  <a:moveTo>
                    <a:pt x="484505" y="0"/>
                  </a:moveTo>
                  <a:lnTo>
                    <a:pt x="0" y="312496"/>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312" name="Google Shape;1312;p84"/>
            <p:cNvPicPr preferRelativeResize="0"/>
            <p:nvPr/>
          </p:nvPicPr>
          <p:blipFill rotWithShape="1">
            <a:blip r:embed="rId13">
              <a:alphaModFix/>
            </a:blip>
            <a:srcRect b="0" l="0" r="0" t="0"/>
            <a:stretch/>
          </p:blipFill>
          <p:spPr>
            <a:xfrm>
              <a:off x="2080260" y="4198619"/>
              <a:ext cx="111251" cy="376428"/>
            </a:xfrm>
            <a:prstGeom prst="rect">
              <a:avLst/>
            </a:prstGeom>
            <a:noFill/>
            <a:ln>
              <a:noFill/>
            </a:ln>
          </p:spPr>
        </p:pic>
        <p:sp>
          <p:nvSpPr>
            <p:cNvPr id="1313" name="Google Shape;1313;p84"/>
            <p:cNvSpPr/>
            <p:nvPr/>
          </p:nvSpPr>
          <p:spPr>
            <a:xfrm>
              <a:off x="2136394" y="4220971"/>
              <a:ext cx="0" cy="290830"/>
            </a:xfrm>
            <a:custGeom>
              <a:rect b="b" l="l" r="r" t="t"/>
              <a:pathLst>
                <a:path extrusionOk="0" h="290829" w="120000">
                  <a:moveTo>
                    <a:pt x="0" y="0"/>
                  </a:moveTo>
                  <a:lnTo>
                    <a:pt x="0" y="290766"/>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314" name="Google Shape;1314;p84"/>
          <p:cNvSpPr txBox="1"/>
          <p:nvPr/>
        </p:nvSpPr>
        <p:spPr>
          <a:xfrm>
            <a:off x="1225233" y="9832195"/>
            <a:ext cx="2487882" cy="84008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chemeClr val="dk1"/>
                </a:solidFill>
                <a:latin typeface="Arial"/>
                <a:ea typeface="Arial"/>
                <a:cs typeface="Arial"/>
                <a:sym typeface="Arial"/>
              </a:rPr>
              <a:t>5 billion records,</a:t>
            </a:r>
            <a:endParaRPr sz="2638">
              <a:solidFill>
                <a:schemeClr val="dk1"/>
              </a:solidFill>
              <a:latin typeface="Arial"/>
              <a:ea typeface="Arial"/>
              <a:cs typeface="Arial"/>
              <a:sym typeface="Arial"/>
            </a:endParaRPr>
          </a:p>
          <a:p>
            <a:pPr indent="0" lvl="0" marL="27922" marR="0" rtl="0" algn="l">
              <a:spcBef>
                <a:spcPts val="0"/>
              </a:spcBef>
              <a:spcAft>
                <a:spcPts val="0"/>
              </a:spcAft>
              <a:buNone/>
            </a:pPr>
            <a:r>
              <a:rPr lang="en-US" sz="2638">
                <a:solidFill>
                  <a:schemeClr val="dk1"/>
                </a:solidFill>
                <a:latin typeface="Arial"/>
                <a:ea typeface="Arial"/>
                <a:cs typeface="Arial"/>
                <a:sym typeface="Arial"/>
              </a:rPr>
              <a:t>500 GB</a:t>
            </a:r>
            <a:endParaRPr sz="2638">
              <a:solidFill>
                <a:schemeClr val="dk1"/>
              </a:solidFill>
              <a:latin typeface="Arial"/>
              <a:ea typeface="Arial"/>
              <a:cs typeface="Arial"/>
              <a:sym typeface="Arial"/>
            </a:endParaRPr>
          </a:p>
        </p:txBody>
      </p:sp>
      <p:sp>
        <p:nvSpPr>
          <p:cNvPr id="1315" name="Google Shape;1315;p84"/>
          <p:cNvSpPr txBox="1"/>
          <p:nvPr/>
        </p:nvSpPr>
        <p:spPr>
          <a:xfrm>
            <a:off x="762169" y="8154844"/>
            <a:ext cx="2878795" cy="1246029"/>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chemeClr val="dk1"/>
                </a:solidFill>
                <a:latin typeface="Arial"/>
                <a:ea typeface="Arial"/>
                <a:cs typeface="Arial"/>
                <a:sym typeface="Arial"/>
              </a:rPr>
              <a:t>t1.value = 100</a:t>
            </a:r>
            <a:endParaRPr sz="2638">
              <a:solidFill>
                <a:schemeClr val="dk1"/>
              </a:solidFill>
              <a:latin typeface="Arial"/>
              <a:ea typeface="Arial"/>
              <a:cs typeface="Arial"/>
              <a:sym typeface="Arial"/>
            </a:endParaRPr>
          </a:p>
          <a:p>
            <a:pPr indent="0" lvl="0" marL="27922" marR="0" rtl="0" algn="l">
              <a:spcBef>
                <a:spcPts val="0"/>
              </a:spcBef>
              <a:spcAft>
                <a:spcPts val="0"/>
              </a:spcAft>
              <a:buNone/>
            </a:pPr>
            <a:r>
              <a:rPr lang="en-US" sz="2638">
                <a:solidFill>
                  <a:schemeClr val="dk1"/>
                </a:solidFill>
                <a:latin typeface="Arial"/>
                <a:ea typeface="Arial"/>
                <a:cs typeface="Arial"/>
                <a:sym typeface="Arial"/>
              </a:rPr>
              <a:t>Only 1000 records,</a:t>
            </a:r>
            <a:endParaRPr sz="2638">
              <a:solidFill>
                <a:schemeClr val="dk1"/>
              </a:solidFill>
              <a:latin typeface="Arial"/>
              <a:ea typeface="Arial"/>
              <a:cs typeface="Arial"/>
              <a:sym typeface="Arial"/>
            </a:endParaRPr>
          </a:p>
          <a:p>
            <a:pPr indent="0" lvl="0" marL="27922" marR="0" rtl="0" algn="l">
              <a:spcBef>
                <a:spcPts val="0"/>
              </a:spcBef>
              <a:spcAft>
                <a:spcPts val="0"/>
              </a:spcAft>
              <a:buNone/>
            </a:pPr>
            <a:r>
              <a:rPr lang="en-US" sz="2638">
                <a:solidFill>
                  <a:schemeClr val="dk1"/>
                </a:solidFill>
                <a:latin typeface="Arial"/>
                <a:ea typeface="Arial"/>
                <a:cs typeface="Arial"/>
                <a:sym typeface="Arial"/>
              </a:rPr>
              <a:t>100 KB</a:t>
            </a:r>
            <a:endParaRPr sz="2638">
              <a:solidFill>
                <a:schemeClr val="dk1"/>
              </a:solidFill>
              <a:latin typeface="Arial"/>
              <a:ea typeface="Arial"/>
              <a:cs typeface="Arial"/>
              <a:sym typeface="Arial"/>
            </a:endParaRPr>
          </a:p>
        </p:txBody>
      </p:sp>
      <p:sp>
        <p:nvSpPr>
          <p:cNvPr id="1316" name="Google Shape;1316;p84"/>
          <p:cNvSpPr txBox="1"/>
          <p:nvPr/>
        </p:nvSpPr>
        <p:spPr>
          <a:xfrm>
            <a:off x="6811381" y="9444854"/>
            <a:ext cx="2948601" cy="840084"/>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chemeClr val="dk1"/>
                </a:solidFill>
                <a:latin typeface="Arial"/>
                <a:ea typeface="Arial"/>
                <a:cs typeface="Arial"/>
                <a:sym typeface="Arial"/>
              </a:rPr>
              <a:t>100 million records,</a:t>
            </a:r>
            <a:endParaRPr sz="2638">
              <a:solidFill>
                <a:schemeClr val="dk1"/>
              </a:solidFill>
              <a:latin typeface="Arial"/>
              <a:ea typeface="Arial"/>
              <a:cs typeface="Arial"/>
              <a:sym typeface="Arial"/>
            </a:endParaRPr>
          </a:p>
          <a:p>
            <a:pPr indent="0" lvl="0" marL="27922" marR="0" rtl="0" algn="l">
              <a:spcBef>
                <a:spcPts val="0"/>
              </a:spcBef>
              <a:spcAft>
                <a:spcPts val="0"/>
              </a:spcAft>
              <a:buNone/>
            </a:pPr>
            <a:r>
              <a:rPr lang="en-US" sz="2638">
                <a:solidFill>
                  <a:schemeClr val="dk1"/>
                </a:solidFill>
                <a:latin typeface="Arial"/>
                <a:ea typeface="Arial"/>
                <a:cs typeface="Arial"/>
                <a:sym typeface="Arial"/>
              </a:rPr>
              <a:t>20 GB</a:t>
            </a:r>
            <a:endParaRPr sz="2638">
              <a:solidFill>
                <a:schemeClr val="dk1"/>
              </a:solidFill>
              <a:latin typeface="Arial"/>
              <a:ea typeface="Arial"/>
              <a:cs typeface="Arial"/>
              <a:sym typeface="Arial"/>
            </a:endParaRPr>
          </a:p>
        </p:txBody>
      </p:sp>
      <p:grpSp>
        <p:nvGrpSpPr>
          <p:cNvPr id="1317" name="Google Shape;1317;p84"/>
          <p:cNvGrpSpPr/>
          <p:nvPr/>
        </p:nvGrpSpPr>
        <p:grpSpPr>
          <a:xfrm>
            <a:off x="11298504" y="7311587"/>
            <a:ext cx="3183147" cy="2094258"/>
            <a:chOff x="5138928" y="3325367"/>
            <a:chExt cx="1447799" cy="952537"/>
          </a:xfrm>
        </p:grpSpPr>
        <p:pic>
          <p:nvPicPr>
            <p:cNvPr id="1318" name="Google Shape;1318;p84"/>
            <p:cNvPicPr preferRelativeResize="0"/>
            <p:nvPr/>
          </p:nvPicPr>
          <p:blipFill rotWithShape="1">
            <a:blip r:embed="rId14">
              <a:alphaModFix/>
            </a:blip>
            <a:srcRect b="0" l="0" r="0" t="0"/>
            <a:stretch/>
          </p:blipFill>
          <p:spPr>
            <a:xfrm>
              <a:off x="5138928" y="3326855"/>
              <a:ext cx="859535" cy="359737"/>
            </a:xfrm>
            <a:prstGeom prst="rect">
              <a:avLst/>
            </a:prstGeom>
            <a:noFill/>
            <a:ln>
              <a:noFill/>
            </a:ln>
          </p:spPr>
        </p:pic>
        <p:pic>
          <p:nvPicPr>
            <p:cNvPr id="1319" name="Google Shape;1319;p84"/>
            <p:cNvPicPr preferRelativeResize="0"/>
            <p:nvPr/>
          </p:nvPicPr>
          <p:blipFill rotWithShape="1">
            <a:blip r:embed="rId15">
              <a:alphaModFix/>
            </a:blip>
            <a:srcRect b="0" l="0" r="0" t="0"/>
            <a:stretch/>
          </p:blipFill>
          <p:spPr>
            <a:xfrm>
              <a:off x="5294376" y="3325367"/>
              <a:ext cx="591312" cy="315468"/>
            </a:xfrm>
            <a:prstGeom prst="rect">
              <a:avLst/>
            </a:prstGeom>
            <a:noFill/>
            <a:ln>
              <a:noFill/>
            </a:ln>
          </p:spPr>
        </p:pic>
        <p:sp>
          <p:nvSpPr>
            <p:cNvPr id="1320" name="Google Shape;1320;p84"/>
            <p:cNvSpPr/>
            <p:nvPr/>
          </p:nvSpPr>
          <p:spPr>
            <a:xfrm>
              <a:off x="5177663" y="3342258"/>
              <a:ext cx="782320" cy="283210"/>
            </a:xfrm>
            <a:custGeom>
              <a:rect b="b" l="l" r="r" t="t"/>
              <a:pathLst>
                <a:path extrusionOk="0" h="283210" w="782320">
                  <a:moveTo>
                    <a:pt x="734695" y="0"/>
                  </a:moveTo>
                  <a:lnTo>
                    <a:pt x="47244" y="0"/>
                  </a:lnTo>
                  <a:lnTo>
                    <a:pt x="28878" y="3700"/>
                  </a:lnTo>
                  <a:lnTo>
                    <a:pt x="13858" y="13795"/>
                  </a:lnTo>
                  <a:lnTo>
                    <a:pt x="3720" y="28771"/>
                  </a:lnTo>
                  <a:lnTo>
                    <a:pt x="0" y="47117"/>
                  </a:lnTo>
                  <a:lnTo>
                    <a:pt x="0" y="235966"/>
                  </a:lnTo>
                  <a:lnTo>
                    <a:pt x="3720" y="254311"/>
                  </a:lnTo>
                  <a:lnTo>
                    <a:pt x="13858" y="269287"/>
                  </a:lnTo>
                  <a:lnTo>
                    <a:pt x="28878" y="279382"/>
                  </a:lnTo>
                  <a:lnTo>
                    <a:pt x="47244" y="283083"/>
                  </a:lnTo>
                  <a:lnTo>
                    <a:pt x="734695" y="283083"/>
                  </a:lnTo>
                  <a:lnTo>
                    <a:pt x="753040" y="279382"/>
                  </a:lnTo>
                  <a:lnTo>
                    <a:pt x="768016" y="269287"/>
                  </a:lnTo>
                  <a:lnTo>
                    <a:pt x="778111" y="254311"/>
                  </a:lnTo>
                  <a:lnTo>
                    <a:pt x="781812" y="235966"/>
                  </a:lnTo>
                  <a:lnTo>
                    <a:pt x="781812" y="47117"/>
                  </a:lnTo>
                  <a:lnTo>
                    <a:pt x="778111" y="28771"/>
                  </a:lnTo>
                  <a:lnTo>
                    <a:pt x="768016" y="13795"/>
                  </a:lnTo>
                  <a:lnTo>
                    <a:pt x="753040" y="3700"/>
                  </a:lnTo>
                  <a:lnTo>
                    <a:pt x="734695"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321" name="Google Shape;1321;p84"/>
            <p:cNvSpPr/>
            <p:nvPr/>
          </p:nvSpPr>
          <p:spPr>
            <a:xfrm>
              <a:off x="5177663" y="3342258"/>
              <a:ext cx="782320" cy="283210"/>
            </a:xfrm>
            <a:custGeom>
              <a:rect b="b" l="l" r="r" t="t"/>
              <a:pathLst>
                <a:path extrusionOk="0" h="283210" w="782320">
                  <a:moveTo>
                    <a:pt x="0" y="47117"/>
                  </a:moveTo>
                  <a:lnTo>
                    <a:pt x="3720" y="28771"/>
                  </a:lnTo>
                  <a:lnTo>
                    <a:pt x="13858" y="13795"/>
                  </a:lnTo>
                  <a:lnTo>
                    <a:pt x="28878" y="3700"/>
                  </a:lnTo>
                  <a:lnTo>
                    <a:pt x="47244" y="0"/>
                  </a:lnTo>
                  <a:lnTo>
                    <a:pt x="734695" y="0"/>
                  </a:lnTo>
                  <a:lnTo>
                    <a:pt x="753040" y="3700"/>
                  </a:lnTo>
                  <a:lnTo>
                    <a:pt x="768016" y="13795"/>
                  </a:lnTo>
                  <a:lnTo>
                    <a:pt x="778111" y="28771"/>
                  </a:lnTo>
                  <a:lnTo>
                    <a:pt x="781812" y="47117"/>
                  </a:lnTo>
                  <a:lnTo>
                    <a:pt x="781812" y="235966"/>
                  </a:lnTo>
                  <a:lnTo>
                    <a:pt x="778111" y="254311"/>
                  </a:lnTo>
                  <a:lnTo>
                    <a:pt x="768016" y="269287"/>
                  </a:lnTo>
                  <a:lnTo>
                    <a:pt x="753040" y="279382"/>
                  </a:lnTo>
                  <a:lnTo>
                    <a:pt x="734695" y="283083"/>
                  </a:lnTo>
                  <a:lnTo>
                    <a:pt x="47244" y="283083"/>
                  </a:lnTo>
                  <a:lnTo>
                    <a:pt x="28878" y="279382"/>
                  </a:lnTo>
                  <a:lnTo>
                    <a:pt x="13858" y="269287"/>
                  </a:lnTo>
                  <a:lnTo>
                    <a:pt x="3720" y="254311"/>
                  </a:lnTo>
                  <a:lnTo>
                    <a:pt x="0" y="235966"/>
                  </a:lnTo>
                  <a:lnTo>
                    <a:pt x="0" y="47117"/>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322" name="Google Shape;1322;p84"/>
            <p:cNvPicPr preferRelativeResize="0"/>
            <p:nvPr/>
          </p:nvPicPr>
          <p:blipFill rotWithShape="1">
            <a:blip r:embed="rId16">
              <a:alphaModFix/>
            </a:blip>
            <a:srcRect b="0" l="0" r="0" t="0"/>
            <a:stretch/>
          </p:blipFill>
          <p:spPr>
            <a:xfrm>
              <a:off x="5724128" y="3918167"/>
              <a:ext cx="858043" cy="359737"/>
            </a:xfrm>
            <a:prstGeom prst="rect">
              <a:avLst/>
            </a:prstGeom>
            <a:noFill/>
            <a:ln>
              <a:noFill/>
            </a:ln>
          </p:spPr>
        </p:pic>
        <p:pic>
          <p:nvPicPr>
            <p:cNvPr id="1323" name="Google Shape;1323;p84"/>
            <p:cNvPicPr preferRelativeResize="0"/>
            <p:nvPr/>
          </p:nvPicPr>
          <p:blipFill rotWithShape="1">
            <a:blip r:embed="rId17">
              <a:alphaModFix/>
            </a:blip>
            <a:srcRect b="0" l="0" r="0" t="0"/>
            <a:stretch/>
          </p:blipFill>
          <p:spPr>
            <a:xfrm>
              <a:off x="5760720" y="3916679"/>
              <a:ext cx="826007" cy="315468"/>
            </a:xfrm>
            <a:prstGeom prst="rect">
              <a:avLst/>
            </a:prstGeom>
            <a:noFill/>
            <a:ln>
              <a:noFill/>
            </a:ln>
          </p:spPr>
        </p:pic>
        <p:sp>
          <p:nvSpPr>
            <p:cNvPr id="1324" name="Google Shape;1324;p84"/>
            <p:cNvSpPr/>
            <p:nvPr/>
          </p:nvSpPr>
          <p:spPr>
            <a:xfrm>
              <a:off x="5762244" y="3933672"/>
              <a:ext cx="782320" cy="283210"/>
            </a:xfrm>
            <a:custGeom>
              <a:rect b="b" l="l" r="r" t="t"/>
              <a:pathLst>
                <a:path extrusionOk="0" h="283210" w="782320">
                  <a:moveTo>
                    <a:pt x="734567" y="0"/>
                  </a:moveTo>
                  <a:lnTo>
                    <a:pt x="47116" y="0"/>
                  </a:lnTo>
                  <a:lnTo>
                    <a:pt x="28771" y="3707"/>
                  </a:lnTo>
                  <a:lnTo>
                    <a:pt x="13795" y="13817"/>
                  </a:lnTo>
                  <a:lnTo>
                    <a:pt x="3700" y="28814"/>
                  </a:lnTo>
                  <a:lnTo>
                    <a:pt x="0" y="47180"/>
                  </a:lnTo>
                  <a:lnTo>
                    <a:pt x="0" y="235927"/>
                  </a:lnTo>
                  <a:lnTo>
                    <a:pt x="3700" y="254296"/>
                  </a:lnTo>
                  <a:lnTo>
                    <a:pt x="13795" y="269297"/>
                  </a:lnTo>
                  <a:lnTo>
                    <a:pt x="28771" y="279411"/>
                  </a:lnTo>
                  <a:lnTo>
                    <a:pt x="47116" y="283121"/>
                  </a:lnTo>
                  <a:lnTo>
                    <a:pt x="734567" y="283121"/>
                  </a:lnTo>
                  <a:lnTo>
                    <a:pt x="752933" y="279411"/>
                  </a:lnTo>
                  <a:lnTo>
                    <a:pt x="767953" y="269297"/>
                  </a:lnTo>
                  <a:lnTo>
                    <a:pt x="778091" y="254296"/>
                  </a:lnTo>
                  <a:lnTo>
                    <a:pt x="781811" y="235927"/>
                  </a:lnTo>
                  <a:lnTo>
                    <a:pt x="781811" y="47180"/>
                  </a:lnTo>
                  <a:lnTo>
                    <a:pt x="778091" y="28814"/>
                  </a:lnTo>
                  <a:lnTo>
                    <a:pt x="767953" y="13817"/>
                  </a:lnTo>
                  <a:lnTo>
                    <a:pt x="752933" y="3707"/>
                  </a:lnTo>
                  <a:lnTo>
                    <a:pt x="734567"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325" name="Google Shape;1325;p84"/>
            <p:cNvSpPr/>
            <p:nvPr/>
          </p:nvSpPr>
          <p:spPr>
            <a:xfrm>
              <a:off x="5762244" y="3933672"/>
              <a:ext cx="782320" cy="283210"/>
            </a:xfrm>
            <a:custGeom>
              <a:rect b="b" l="l" r="r" t="t"/>
              <a:pathLst>
                <a:path extrusionOk="0" h="283210" w="782320">
                  <a:moveTo>
                    <a:pt x="0" y="47180"/>
                  </a:moveTo>
                  <a:lnTo>
                    <a:pt x="3700" y="28814"/>
                  </a:lnTo>
                  <a:lnTo>
                    <a:pt x="13795" y="13817"/>
                  </a:lnTo>
                  <a:lnTo>
                    <a:pt x="28771" y="3707"/>
                  </a:lnTo>
                  <a:lnTo>
                    <a:pt x="47116" y="0"/>
                  </a:lnTo>
                  <a:lnTo>
                    <a:pt x="734567" y="0"/>
                  </a:lnTo>
                  <a:lnTo>
                    <a:pt x="752933" y="3707"/>
                  </a:lnTo>
                  <a:lnTo>
                    <a:pt x="767953" y="13817"/>
                  </a:lnTo>
                  <a:lnTo>
                    <a:pt x="778091" y="28814"/>
                  </a:lnTo>
                  <a:lnTo>
                    <a:pt x="781811" y="47180"/>
                  </a:lnTo>
                  <a:lnTo>
                    <a:pt x="781811" y="235927"/>
                  </a:lnTo>
                  <a:lnTo>
                    <a:pt x="778091" y="254296"/>
                  </a:lnTo>
                  <a:lnTo>
                    <a:pt x="767953" y="269297"/>
                  </a:lnTo>
                  <a:lnTo>
                    <a:pt x="752933" y="279411"/>
                  </a:lnTo>
                  <a:lnTo>
                    <a:pt x="734567" y="283121"/>
                  </a:lnTo>
                  <a:lnTo>
                    <a:pt x="47116" y="283121"/>
                  </a:lnTo>
                  <a:lnTo>
                    <a:pt x="28771" y="279411"/>
                  </a:lnTo>
                  <a:lnTo>
                    <a:pt x="13795" y="269297"/>
                  </a:lnTo>
                  <a:lnTo>
                    <a:pt x="3700" y="254296"/>
                  </a:lnTo>
                  <a:lnTo>
                    <a:pt x="0" y="235927"/>
                  </a:lnTo>
                  <a:lnTo>
                    <a:pt x="0" y="47180"/>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326" name="Google Shape;1326;p84"/>
          <p:cNvSpPr txBox="1"/>
          <p:nvPr/>
        </p:nvSpPr>
        <p:spPr>
          <a:xfrm>
            <a:off x="12935871" y="8723789"/>
            <a:ext cx="1188096"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Scan t2</a:t>
            </a:r>
            <a:endParaRPr sz="2638">
              <a:solidFill>
                <a:schemeClr val="dk1"/>
              </a:solidFill>
              <a:latin typeface="Arial"/>
              <a:ea typeface="Arial"/>
              <a:cs typeface="Arial"/>
              <a:sym typeface="Arial"/>
            </a:endParaRPr>
          </a:p>
        </p:txBody>
      </p:sp>
      <p:grpSp>
        <p:nvGrpSpPr>
          <p:cNvPr id="1327" name="Google Shape;1327;p84"/>
          <p:cNvGrpSpPr/>
          <p:nvPr/>
        </p:nvGrpSpPr>
        <p:grpSpPr>
          <a:xfrm>
            <a:off x="10129145" y="8571444"/>
            <a:ext cx="2248278" cy="794193"/>
            <a:chOff x="4607065" y="3898391"/>
            <a:chExt cx="1022590" cy="361225"/>
          </a:xfrm>
        </p:grpSpPr>
        <p:pic>
          <p:nvPicPr>
            <p:cNvPr id="1328" name="Google Shape;1328;p84"/>
            <p:cNvPicPr preferRelativeResize="0"/>
            <p:nvPr/>
          </p:nvPicPr>
          <p:blipFill rotWithShape="1">
            <a:blip r:embed="rId18">
              <a:alphaModFix/>
            </a:blip>
            <a:srcRect b="0" l="0" r="0" t="0"/>
            <a:stretch/>
          </p:blipFill>
          <p:spPr>
            <a:xfrm>
              <a:off x="4607065" y="3899879"/>
              <a:ext cx="989048" cy="359737"/>
            </a:xfrm>
            <a:prstGeom prst="rect">
              <a:avLst/>
            </a:prstGeom>
            <a:noFill/>
            <a:ln>
              <a:noFill/>
            </a:ln>
          </p:spPr>
        </p:pic>
        <p:pic>
          <p:nvPicPr>
            <p:cNvPr id="1329" name="Google Shape;1329;p84"/>
            <p:cNvPicPr preferRelativeResize="0"/>
            <p:nvPr/>
          </p:nvPicPr>
          <p:blipFill rotWithShape="1">
            <a:blip r:embed="rId19">
              <a:alphaModFix/>
            </a:blip>
            <a:srcRect b="0" l="0" r="0" t="0"/>
            <a:stretch/>
          </p:blipFill>
          <p:spPr>
            <a:xfrm>
              <a:off x="4617719" y="3898391"/>
              <a:ext cx="1011936" cy="315468"/>
            </a:xfrm>
            <a:prstGeom prst="rect">
              <a:avLst/>
            </a:prstGeom>
            <a:noFill/>
            <a:ln>
              <a:noFill/>
            </a:ln>
          </p:spPr>
        </p:pic>
        <p:sp>
          <p:nvSpPr>
            <p:cNvPr id="1330" name="Google Shape;1330;p84"/>
            <p:cNvSpPr/>
            <p:nvPr/>
          </p:nvSpPr>
          <p:spPr>
            <a:xfrm>
              <a:off x="4645786" y="3915016"/>
              <a:ext cx="912494" cy="283210"/>
            </a:xfrm>
            <a:custGeom>
              <a:rect b="b" l="l" r="r" t="t"/>
              <a:pathLst>
                <a:path extrusionOk="0" h="283210" w="912495">
                  <a:moveTo>
                    <a:pt x="864870" y="0"/>
                  </a:moveTo>
                  <a:lnTo>
                    <a:pt x="47116" y="0"/>
                  </a:lnTo>
                  <a:lnTo>
                    <a:pt x="28771" y="3707"/>
                  </a:lnTo>
                  <a:lnTo>
                    <a:pt x="13795" y="13817"/>
                  </a:lnTo>
                  <a:lnTo>
                    <a:pt x="3700" y="28814"/>
                  </a:lnTo>
                  <a:lnTo>
                    <a:pt x="0" y="47180"/>
                  </a:lnTo>
                  <a:lnTo>
                    <a:pt x="0" y="235927"/>
                  </a:lnTo>
                  <a:lnTo>
                    <a:pt x="3700" y="254296"/>
                  </a:lnTo>
                  <a:lnTo>
                    <a:pt x="13795" y="269297"/>
                  </a:lnTo>
                  <a:lnTo>
                    <a:pt x="28771" y="279411"/>
                  </a:lnTo>
                  <a:lnTo>
                    <a:pt x="47116" y="283121"/>
                  </a:lnTo>
                  <a:lnTo>
                    <a:pt x="864870" y="283121"/>
                  </a:lnTo>
                  <a:lnTo>
                    <a:pt x="883288" y="279411"/>
                  </a:lnTo>
                  <a:lnTo>
                    <a:pt x="898302" y="269297"/>
                  </a:lnTo>
                  <a:lnTo>
                    <a:pt x="908411" y="254296"/>
                  </a:lnTo>
                  <a:lnTo>
                    <a:pt x="912113" y="235927"/>
                  </a:lnTo>
                  <a:lnTo>
                    <a:pt x="912113" y="47180"/>
                  </a:lnTo>
                  <a:lnTo>
                    <a:pt x="908411" y="28814"/>
                  </a:lnTo>
                  <a:lnTo>
                    <a:pt x="898302" y="13817"/>
                  </a:lnTo>
                  <a:lnTo>
                    <a:pt x="883288" y="3707"/>
                  </a:lnTo>
                  <a:lnTo>
                    <a:pt x="864870"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331" name="Google Shape;1331;p84"/>
            <p:cNvSpPr/>
            <p:nvPr/>
          </p:nvSpPr>
          <p:spPr>
            <a:xfrm>
              <a:off x="4645786" y="3915016"/>
              <a:ext cx="912494" cy="283210"/>
            </a:xfrm>
            <a:custGeom>
              <a:rect b="b" l="l" r="r" t="t"/>
              <a:pathLst>
                <a:path extrusionOk="0" h="283210" w="912495">
                  <a:moveTo>
                    <a:pt x="0" y="47180"/>
                  </a:moveTo>
                  <a:lnTo>
                    <a:pt x="3700" y="28814"/>
                  </a:lnTo>
                  <a:lnTo>
                    <a:pt x="13795" y="13817"/>
                  </a:lnTo>
                  <a:lnTo>
                    <a:pt x="28771" y="3707"/>
                  </a:lnTo>
                  <a:lnTo>
                    <a:pt x="47116" y="0"/>
                  </a:lnTo>
                  <a:lnTo>
                    <a:pt x="864870" y="0"/>
                  </a:lnTo>
                  <a:lnTo>
                    <a:pt x="883288" y="3707"/>
                  </a:lnTo>
                  <a:lnTo>
                    <a:pt x="898302" y="13817"/>
                  </a:lnTo>
                  <a:lnTo>
                    <a:pt x="908411" y="28814"/>
                  </a:lnTo>
                  <a:lnTo>
                    <a:pt x="912113" y="47180"/>
                  </a:lnTo>
                  <a:lnTo>
                    <a:pt x="912113" y="235927"/>
                  </a:lnTo>
                  <a:lnTo>
                    <a:pt x="908411" y="254296"/>
                  </a:lnTo>
                  <a:lnTo>
                    <a:pt x="898302" y="269297"/>
                  </a:lnTo>
                  <a:lnTo>
                    <a:pt x="883288" y="279411"/>
                  </a:lnTo>
                  <a:lnTo>
                    <a:pt x="864870" y="283121"/>
                  </a:lnTo>
                  <a:lnTo>
                    <a:pt x="47116" y="283121"/>
                  </a:lnTo>
                  <a:lnTo>
                    <a:pt x="28771" y="279411"/>
                  </a:lnTo>
                  <a:lnTo>
                    <a:pt x="13795" y="269297"/>
                  </a:lnTo>
                  <a:lnTo>
                    <a:pt x="3700" y="254296"/>
                  </a:lnTo>
                  <a:lnTo>
                    <a:pt x="0" y="235927"/>
                  </a:lnTo>
                  <a:lnTo>
                    <a:pt x="0" y="47180"/>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332" name="Google Shape;1332;p84"/>
          <p:cNvSpPr txBox="1"/>
          <p:nvPr/>
        </p:nvSpPr>
        <p:spPr>
          <a:xfrm>
            <a:off x="10420903" y="8682910"/>
            <a:ext cx="1598555"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Aggregate</a:t>
            </a:r>
            <a:endParaRPr sz="2638">
              <a:solidFill>
                <a:schemeClr val="dk1"/>
              </a:solidFill>
              <a:latin typeface="Arial"/>
              <a:ea typeface="Arial"/>
              <a:cs typeface="Arial"/>
              <a:sym typeface="Arial"/>
            </a:endParaRPr>
          </a:p>
        </p:txBody>
      </p:sp>
      <p:grpSp>
        <p:nvGrpSpPr>
          <p:cNvPr id="1333" name="Google Shape;1333;p84"/>
          <p:cNvGrpSpPr/>
          <p:nvPr/>
        </p:nvGrpSpPr>
        <p:grpSpPr>
          <a:xfrm>
            <a:off x="10273161" y="9881563"/>
            <a:ext cx="1886502" cy="794191"/>
            <a:chOff x="4672568" y="4494276"/>
            <a:chExt cx="858043" cy="361224"/>
          </a:xfrm>
        </p:grpSpPr>
        <p:pic>
          <p:nvPicPr>
            <p:cNvPr id="1334" name="Google Shape;1334;p84"/>
            <p:cNvPicPr preferRelativeResize="0"/>
            <p:nvPr/>
          </p:nvPicPr>
          <p:blipFill rotWithShape="1">
            <a:blip r:embed="rId20">
              <a:alphaModFix/>
            </a:blip>
            <a:srcRect b="0" l="0" r="0" t="0"/>
            <a:stretch/>
          </p:blipFill>
          <p:spPr>
            <a:xfrm>
              <a:off x="4672568" y="4495763"/>
              <a:ext cx="858043" cy="359737"/>
            </a:xfrm>
            <a:prstGeom prst="rect">
              <a:avLst/>
            </a:prstGeom>
            <a:noFill/>
            <a:ln>
              <a:noFill/>
            </a:ln>
          </p:spPr>
        </p:pic>
        <p:pic>
          <p:nvPicPr>
            <p:cNvPr id="1335" name="Google Shape;1335;p84"/>
            <p:cNvPicPr preferRelativeResize="0"/>
            <p:nvPr/>
          </p:nvPicPr>
          <p:blipFill rotWithShape="1">
            <a:blip r:embed="rId21">
              <a:alphaModFix/>
            </a:blip>
            <a:srcRect b="0" l="0" r="0" t="0"/>
            <a:stretch/>
          </p:blipFill>
          <p:spPr>
            <a:xfrm>
              <a:off x="4892040" y="4494276"/>
              <a:ext cx="463296" cy="315468"/>
            </a:xfrm>
            <a:prstGeom prst="rect">
              <a:avLst/>
            </a:prstGeom>
            <a:noFill/>
            <a:ln>
              <a:noFill/>
            </a:ln>
          </p:spPr>
        </p:pic>
        <p:sp>
          <p:nvSpPr>
            <p:cNvPr id="1336" name="Google Shape;1336;p84"/>
            <p:cNvSpPr/>
            <p:nvPr/>
          </p:nvSpPr>
          <p:spPr>
            <a:xfrm>
              <a:off x="4710938" y="4510620"/>
              <a:ext cx="782320" cy="283210"/>
            </a:xfrm>
            <a:custGeom>
              <a:rect b="b" l="l" r="r" t="t"/>
              <a:pathLst>
                <a:path extrusionOk="0" h="283210" w="782320">
                  <a:moveTo>
                    <a:pt x="734567" y="0"/>
                  </a:moveTo>
                  <a:lnTo>
                    <a:pt x="47116" y="0"/>
                  </a:lnTo>
                  <a:lnTo>
                    <a:pt x="28771" y="3709"/>
                  </a:lnTo>
                  <a:lnTo>
                    <a:pt x="13795" y="13823"/>
                  </a:lnTo>
                  <a:lnTo>
                    <a:pt x="3700" y="28825"/>
                  </a:lnTo>
                  <a:lnTo>
                    <a:pt x="0" y="47193"/>
                  </a:lnTo>
                  <a:lnTo>
                    <a:pt x="0" y="235940"/>
                  </a:lnTo>
                  <a:lnTo>
                    <a:pt x="3700" y="254306"/>
                  </a:lnTo>
                  <a:lnTo>
                    <a:pt x="13795" y="269303"/>
                  </a:lnTo>
                  <a:lnTo>
                    <a:pt x="28771" y="279413"/>
                  </a:lnTo>
                  <a:lnTo>
                    <a:pt x="47116" y="283121"/>
                  </a:lnTo>
                  <a:lnTo>
                    <a:pt x="734567" y="283121"/>
                  </a:lnTo>
                  <a:lnTo>
                    <a:pt x="752933" y="279413"/>
                  </a:lnTo>
                  <a:lnTo>
                    <a:pt x="767953" y="269303"/>
                  </a:lnTo>
                  <a:lnTo>
                    <a:pt x="778091" y="254306"/>
                  </a:lnTo>
                  <a:lnTo>
                    <a:pt x="781812" y="235940"/>
                  </a:lnTo>
                  <a:lnTo>
                    <a:pt x="781812" y="47193"/>
                  </a:lnTo>
                  <a:lnTo>
                    <a:pt x="778091" y="28825"/>
                  </a:lnTo>
                  <a:lnTo>
                    <a:pt x="767953" y="13823"/>
                  </a:lnTo>
                  <a:lnTo>
                    <a:pt x="752933" y="3709"/>
                  </a:lnTo>
                  <a:lnTo>
                    <a:pt x="734567"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337" name="Google Shape;1337;p84"/>
            <p:cNvSpPr/>
            <p:nvPr/>
          </p:nvSpPr>
          <p:spPr>
            <a:xfrm>
              <a:off x="4710938" y="4510620"/>
              <a:ext cx="782320" cy="283210"/>
            </a:xfrm>
            <a:custGeom>
              <a:rect b="b" l="l" r="r" t="t"/>
              <a:pathLst>
                <a:path extrusionOk="0" h="283210" w="782320">
                  <a:moveTo>
                    <a:pt x="0" y="47193"/>
                  </a:moveTo>
                  <a:lnTo>
                    <a:pt x="3700" y="28825"/>
                  </a:lnTo>
                  <a:lnTo>
                    <a:pt x="13795" y="13823"/>
                  </a:lnTo>
                  <a:lnTo>
                    <a:pt x="28771" y="3709"/>
                  </a:lnTo>
                  <a:lnTo>
                    <a:pt x="47116" y="0"/>
                  </a:lnTo>
                  <a:lnTo>
                    <a:pt x="734567" y="0"/>
                  </a:lnTo>
                  <a:lnTo>
                    <a:pt x="752933" y="3709"/>
                  </a:lnTo>
                  <a:lnTo>
                    <a:pt x="767953" y="13823"/>
                  </a:lnTo>
                  <a:lnTo>
                    <a:pt x="778091" y="28825"/>
                  </a:lnTo>
                  <a:lnTo>
                    <a:pt x="781812" y="47193"/>
                  </a:lnTo>
                  <a:lnTo>
                    <a:pt x="781812" y="235940"/>
                  </a:lnTo>
                  <a:lnTo>
                    <a:pt x="778091" y="254306"/>
                  </a:lnTo>
                  <a:lnTo>
                    <a:pt x="767953" y="269303"/>
                  </a:lnTo>
                  <a:lnTo>
                    <a:pt x="752933" y="279413"/>
                  </a:lnTo>
                  <a:lnTo>
                    <a:pt x="734567" y="283121"/>
                  </a:lnTo>
                  <a:lnTo>
                    <a:pt x="47116" y="283121"/>
                  </a:lnTo>
                  <a:lnTo>
                    <a:pt x="28771" y="279413"/>
                  </a:lnTo>
                  <a:lnTo>
                    <a:pt x="13795" y="269303"/>
                  </a:lnTo>
                  <a:lnTo>
                    <a:pt x="3700" y="254306"/>
                  </a:lnTo>
                  <a:lnTo>
                    <a:pt x="0" y="235940"/>
                  </a:lnTo>
                  <a:lnTo>
                    <a:pt x="0" y="47193"/>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338" name="Google Shape;1338;p84"/>
          <p:cNvSpPr txBox="1"/>
          <p:nvPr/>
        </p:nvSpPr>
        <p:spPr>
          <a:xfrm>
            <a:off x="11022631" y="9993028"/>
            <a:ext cx="390913"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a:t>
            </a:r>
            <a:endParaRPr sz="2638">
              <a:solidFill>
                <a:schemeClr val="dk1"/>
              </a:solidFill>
              <a:latin typeface="Arial"/>
              <a:ea typeface="Arial"/>
              <a:cs typeface="Arial"/>
              <a:sym typeface="Arial"/>
            </a:endParaRPr>
          </a:p>
        </p:txBody>
      </p:sp>
      <p:grpSp>
        <p:nvGrpSpPr>
          <p:cNvPr id="1339" name="Google Shape;1339;p84"/>
          <p:cNvGrpSpPr/>
          <p:nvPr/>
        </p:nvGrpSpPr>
        <p:grpSpPr>
          <a:xfrm>
            <a:off x="11094112" y="7311586"/>
            <a:ext cx="6996260" cy="2744210"/>
            <a:chOff x="5045964" y="3325367"/>
            <a:chExt cx="3182127" cy="1248156"/>
          </a:xfrm>
        </p:grpSpPr>
        <p:pic>
          <p:nvPicPr>
            <p:cNvPr id="1340" name="Google Shape;1340;p84"/>
            <p:cNvPicPr preferRelativeResize="0"/>
            <p:nvPr/>
          </p:nvPicPr>
          <p:blipFill rotWithShape="1">
            <a:blip r:embed="rId22">
              <a:alphaModFix/>
            </a:blip>
            <a:srcRect b="0" l="0" r="0" t="0"/>
            <a:stretch/>
          </p:blipFill>
          <p:spPr>
            <a:xfrm>
              <a:off x="5519928" y="3592067"/>
              <a:ext cx="681227" cy="416051"/>
            </a:xfrm>
            <a:prstGeom prst="rect">
              <a:avLst/>
            </a:prstGeom>
            <a:noFill/>
            <a:ln>
              <a:noFill/>
            </a:ln>
          </p:spPr>
        </p:pic>
        <p:sp>
          <p:nvSpPr>
            <p:cNvPr id="1341" name="Google Shape;1341;p84"/>
            <p:cNvSpPr/>
            <p:nvPr/>
          </p:nvSpPr>
          <p:spPr>
            <a:xfrm>
              <a:off x="5568569" y="3625341"/>
              <a:ext cx="584835" cy="308610"/>
            </a:xfrm>
            <a:custGeom>
              <a:rect b="b" l="l" r="r" t="t"/>
              <a:pathLst>
                <a:path extrusionOk="0" h="308610" w="584835">
                  <a:moveTo>
                    <a:pt x="0" y="0"/>
                  </a:moveTo>
                  <a:lnTo>
                    <a:pt x="584580" y="308330"/>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342" name="Google Shape;1342;p84"/>
            <p:cNvPicPr preferRelativeResize="0"/>
            <p:nvPr/>
          </p:nvPicPr>
          <p:blipFill rotWithShape="1">
            <a:blip r:embed="rId23">
              <a:alphaModFix/>
            </a:blip>
            <a:srcRect b="0" l="0" r="0" t="0"/>
            <a:stretch/>
          </p:blipFill>
          <p:spPr>
            <a:xfrm>
              <a:off x="5052060" y="3592067"/>
              <a:ext cx="565403" cy="396240"/>
            </a:xfrm>
            <a:prstGeom prst="rect">
              <a:avLst/>
            </a:prstGeom>
            <a:noFill/>
            <a:ln>
              <a:noFill/>
            </a:ln>
          </p:spPr>
        </p:pic>
        <p:sp>
          <p:nvSpPr>
            <p:cNvPr id="1343" name="Google Shape;1343;p84"/>
            <p:cNvSpPr/>
            <p:nvPr/>
          </p:nvSpPr>
          <p:spPr>
            <a:xfrm>
              <a:off x="5101844" y="3625341"/>
              <a:ext cx="466725" cy="290195"/>
            </a:xfrm>
            <a:custGeom>
              <a:rect b="b" l="l" r="r" t="t"/>
              <a:pathLst>
                <a:path extrusionOk="0" h="290195" w="466725">
                  <a:moveTo>
                    <a:pt x="466725" y="0"/>
                  </a:moveTo>
                  <a:lnTo>
                    <a:pt x="0" y="289674"/>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344" name="Google Shape;1344;p84"/>
            <p:cNvPicPr preferRelativeResize="0"/>
            <p:nvPr/>
          </p:nvPicPr>
          <p:blipFill rotWithShape="1">
            <a:blip r:embed="rId24">
              <a:alphaModFix/>
            </a:blip>
            <a:srcRect b="0" l="0" r="0" t="0"/>
            <a:stretch/>
          </p:blipFill>
          <p:spPr>
            <a:xfrm>
              <a:off x="5045964" y="4175759"/>
              <a:ext cx="111251" cy="397764"/>
            </a:xfrm>
            <a:prstGeom prst="rect">
              <a:avLst/>
            </a:prstGeom>
            <a:noFill/>
            <a:ln>
              <a:noFill/>
            </a:ln>
          </p:spPr>
        </p:pic>
        <p:sp>
          <p:nvSpPr>
            <p:cNvPr id="1345" name="Google Shape;1345;p84"/>
            <p:cNvSpPr/>
            <p:nvPr/>
          </p:nvSpPr>
          <p:spPr>
            <a:xfrm>
              <a:off x="5101844" y="4198137"/>
              <a:ext cx="0" cy="313055"/>
            </a:xfrm>
            <a:custGeom>
              <a:rect b="b" l="l" r="r" t="t"/>
              <a:pathLst>
                <a:path extrusionOk="0" h="313054" w="120000">
                  <a:moveTo>
                    <a:pt x="0" y="0"/>
                  </a:moveTo>
                  <a:lnTo>
                    <a:pt x="0" y="312483"/>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346" name="Google Shape;1346;p84"/>
            <p:cNvPicPr preferRelativeResize="0"/>
            <p:nvPr/>
          </p:nvPicPr>
          <p:blipFill rotWithShape="1">
            <a:blip r:embed="rId25">
              <a:alphaModFix/>
            </a:blip>
            <a:srcRect b="0" l="0" r="0" t="0"/>
            <a:stretch/>
          </p:blipFill>
          <p:spPr>
            <a:xfrm>
              <a:off x="7370048" y="3326855"/>
              <a:ext cx="858043" cy="359737"/>
            </a:xfrm>
            <a:prstGeom prst="rect">
              <a:avLst/>
            </a:prstGeom>
            <a:noFill/>
            <a:ln>
              <a:noFill/>
            </a:ln>
          </p:spPr>
        </p:pic>
        <p:pic>
          <p:nvPicPr>
            <p:cNvPr id="1347" name="Google Shape;1347;p84"/>
            <p:cNvPicPr preferRelativeResize="0"/>
            <p:nvPr/>
          </p:nvPicPr>
          <p:blipFill rotWithShape="1">
            <a:blip r:embed="rId26">
              <a:alphaModFix/>
            </a:blip>
            <a:srcRect b="0" l="0" r="0" t="0"/>
            <a:stretch/>
          </p:blipFill>
          <p:spPr>
            <a:xfrm>
              <a:off x="7523988" y="3325367"/>
              <a:ext cx="591311" cy="315468"/>
            </a:xfrm>
            <a:prstGeom prst="rect">
              <a:avLst/>
            </a:prstGeom>
            <a:noFill/>
            <a:ln>
              <a:noFill/>
            </a:ln>
          </p:spPr>
        </p:pic>
        <p:sp>
          <p:nvSpPr>
            <p:cNvPr id="1348" name="Google Shape;1348;p84"/>
            <p:cNvSpPr/>
            <p:nvPr/>
          </p:nvSpPr>
          <p:spPr>
            <a:xfrm>
              <a:off x="7408164" y="3342258"/>
              <a:ext cx="782320" cy="283210"/>
            </a:xfrm>
            <a:custGeom>
              <a:rect b="b" l="l" r="r" t="t"/>
              <a:pathLst>
                <a:path extrusionOk="0" h="283210" w="782320">
                  <a:moveTo>
                    <a:pt x="734567" y="0"/>
                  </a:moveTo>
                  <a:lnTo>
                    <a:pt x="47116" y="0"/>
                  </a:lnTo>
                  <a:lnTo>
                    <a:pt x="28771" y="3700"/>
                  </a:lnTo>
                  <a:lnTo>
                    <a:pt x="13795" y="13795"/>
                  </a:lnTo>
                  <a:lnTo>
                    <a:pt x="3700" y="28771"/>
                  </a:lnTo>
                  <a:lnTo>
                    <a:pt x="0" y="47117"/>
                  </a:lnTo>
                  <a:lnTo>
                    <a:pt x="0" y="235966"/>
                  </a:lnTo>
                  <a:lnTo>
                    <a:pt x="3700" y="254311"/>
                  </a:lnTo>
                  <a:lnTo>
                    <a:pt x="13795" y="269287"/>
                  </a:lnTo>
                  <a:lnTo>
                    <a:pt x="28771" y="279382"/>
                  </a:lnTo>
                  <a:lnTo>
                    <a:pt x="47116" y="283083"/>
                  </a:lnTo>
                  <a:lnTo>
                    <a:pt x="734567" y="283083"/>
                  </a:lnTo>
                  <a:lnTo>
                    <a:pt x="752933" y="279382"/>
                  </a:lnTo>
                  <a:lnTo>
                    <a:pt x="767953" y="269287"/>
                  </a:lnTo>
                  <a:lnTo>
                    <a:pt x="778091" y="254311"/>
                  </a:lnTo>
                  <a:lnTo>
                    <a:pt x="781811" y="235966"/>
                  </a:lnTo>
                  <a:lnTo>
                    <a:pt x="781811" y="47117"/>
                  </a:lnTo>
                  <a:lnTo>
                    <a:pt x="778091" y="28771"/>
                  </a:lnTo>
                  <a:lnTo>
                    <a:pt x="767953" y="13795"/>
                  </a:lnTo>
                  <a:lnTo>
                    <a:pt x="752933" y="3700"/>
                  </a:lnTo>
                  <a:lnTo>
                    <a:pt x="734567"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349" name="Google Shape;1349;p84"/>
            <p:cNvSpPr/>
            <p:nvPr/>
          </p:nvSpPr>
          <p:spPr>
            <a:xfrm>
              <a:off x="7408164" y="3342258"/>
              <a:ext cx="782320" cy="283210"/>
            </a:xfrm>
            <a:custGeom>
              <a:rect b="b" l="l" r="r" t="t"/>
              <a:pathLst>
                <a:path extrusionOk="0" h="283210" w="782320">
                  <a:moveTo>
                    <a:pt x="0" y="47117"/>
                  </a:moveTo>
                  <a:lnTo>
                    <a:pt x="3700" y="28771"/>
                  </a:lnTo>
                  <a:lnTo>
                    <a:pt x="13795" y="13795"/>
                  </a:lnTo>
                  <a:lnTo>
                    <a:pt x="28771" y="3700"/>
                  </a:lnTo>
                  <a:lnTo>
                    <a:pt x="47116" y="0"/>
                  </a:lnTo>
                  <a:lnTo>
                    <a:pt x="734567" y="0"/>
                  </a:lnTo>
                  <a:lnTo>
                    <a:pt x="752933" y="3700"/>
                  </a:lnTo>
                  <a:lnTo>
                    <a:pt x="767953" y="13795"/>
                  </a:lnTo>
                  <a:lnTo>
                    <a:pt x="778091" y="28771"/>
                  </a:lnTo>
                  <a:lnTo>
                    <a:pt x="781811" y="47117"/>
                  </a:lnTo>
                  <a:lnTo>
                    <a:pt x="781811" y="235966"/>
                  </a:lnTo>
                  <a:lnTo>
                    <a:pt x="778091" y="254311"/>
                  </a:lnTo>
                  <a:lnTo>
                    <a:pt x="767953" y="269287"/>
                  </a:lnTo>
                  <a:lnTo>
                    <a:pt x="752933" y="279382"/>
                  </a:lnTo>
                  <a:lnTo>
                    <a:pt x="734567" y="283083"/>
                  </a:lnTo>
                  <a:lnTo>
                    <a:pt x="47116" y="283083"/>
                  </a:lnTo>
                  <a:lnTo>
                    <a:pt x="28771" y="279382"/>
                  </a:lnTo>
                  <a:lnTo>
                    <a:pt x="13795" y="269287"/>
                  </a:lnTo>
                  <a:lnTo>
                    <a:pt x="3700" y="254311"/>
                  </a:lnTo>
                  <a:lnTo>
                    <a:pt x="0" y="235966"/>
                  </a:lnTo>
                  <a:lnTo>
                    <a:pt x="0" y="47117"/>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350" name="Google Shape;1350;p84"/>
          <p:cNvSpPr txBox="1"/>
          <p:nvPr/>
        </p:nvSpPr>
        <p:spPr>
          <a:xfrm>
            <a:off x="894184" y="6329277"/>
            <a:ext cx="16591467" cy="1566758"/>
          </a:xfrm>
          <a:prstGeom prst="rect">
            <a:avLst/>
          </a:prstGeom>
          <a:noFill/>
          <a:ln>
            <a:noFill/>
          </a:ln>
        </p:spPr>
        <p:txBody>
          <a:bodyPr anchorCtr="0" anchor="t" bIns="0" lIns="0" spcFirstLastPara="1" rIns="0" wrap="square" tIns="26525">
            <a:spAutoFit/>
          </a:bodyPr>
          <a:lstStyle/>
          <a:p>
            <a:pPr indent="-752504" lvl="0" marL="780426" marR="0" rtl="0" algn="l">
              <a:spcBef>
                <a:spcPts val="0"/>
              </a:spcBef>
              <a:spcAft>
                <a:spcPts val="0"/>
              </a:spcAft>
              <a:buClr>
                <a:schemeClr val="dk1"/>
              </a:buClr>
              <a:buSzPts val="3518"/>
              <a:buFont typeface="Arial"/>
              <a:buChar char="•"/>
            </a:pPr>
            <a:r>
              <a:rPr lang="en-US" sz="3518">
                <a:solidFill>
                  <a:schemeClr val="dk1"/>
                </a:solidFill>
                <a:latin typeface="Arial"/>
                <a:ea typeface="Arial"/>
                <a:cs typeface="Arial"/>
                <a:sym typeface="Arial"/>
              </a:rPr>
              <a:t>Broadcast criterion: whether the join side’s output size is small (default 10MB).</a:t>
            </a:r>
            <a:endParaRPr sz="3518">
              <a:solidFill>
                <a:schemeClr val="dk1"/>
              </a:solidFill>
              <a:latin typeface="Arial"/>
              <a:ea typeface="Arial"/>
              <a:cs typeface="Arial"/>
              <a:sym typeface="Arial"/>
            </a:endParaRPr>
          </a:p>
          <a:p>
            <a:pPr indent="0" lvl="0" marL="0" marR="0" rtl="0" algn="l">
              <a:spcBef>
                <a:spcPts val="352"/>
              </a:spcBef>
              <a:spcAft>
                <a:spcPts val="0"/>
              </a:spcAft>
              <a:buNone/>
            </a:pPr>
            <a:r>
              <a:t/>
            </a:r>
            <a:endParaRPr sz="3518">
              <a:solidFill>
                <a:schemeClr val="dk1"/>
              </a:solidFill>
              <a:latin typeface="Arial"/>
              <a:ea typeface="Arial"/>
              <a:cs typeface="Arial"/>
              <a:sym typeface="Arial"/>
            </a:endParaRPr>
          </a:p>
          <a:p>
            <a:pPr indent="0" lvl="0" marL="4559699" marR="0" rtl="0" algn="l">
              <a:spcBef>
                <a:spcPts val="0"/>
              </a:spcBef>
              <a:spcAft>
                <a:spcPts val="0"/>
              </a:spcAft>
              <a:buNone/>
            </a:pPr>
            <a:r>
              <a:rPr lang="en-US" sz="2638">
                <a:solidFill>
                  <a:srgbClr val="FFFFFF"/>
                </a:solidFill>
                <a:latin typeface="Arial"/>
                <a:ea typeface="Arial"/>
                <a:cs typeface="Arial"/>
                <a:sym typeface="Arial"/>
              </a:rPr>
              <a:t>Join	Join	Join</a:t>
            </a:r>
            <a:endParaRPr sz="2638">
              <a:solidFill>
                <a:schemeClr val="dk1"/>
              </a:solidFill>
              <a:latin typeface="Arial"/>
              <a:ea typeface="Arial"/>
              <a:cs typeface="Arial"/>
              <a:sym typeface="Arial"/>
            </a:endParaRPr>
          </a:p>
        </p:txBody>
      </p:sp>
      <p:grpSp>
        <p:nvGrpSpPr>
          <p:cNvPr id="1351" name="Google Shape;1351;p84"/>
          <p:cNvGrpSpPr/>
          <p:nvPr/>
        </p:nvGrpSpPr>
        <p:grpSpPr>
          <a:xfrm>
            <a:off x="17383344" y="8611652"/>
            <a:ext cx="1899836" cy="794193"/>
            <a:chOff x="7906511" y="3916679"/>
            <a:chExt cx="864107" cy="361225"/>
          </a:xfrm>
        </p:grpSpPr>
        <p:pic>
          <p:nvPicPr>
            <p:cNvPr id="1352" name="Google Shape;1352;p84"/>
            <p:cNvPicPr preferRelativeResize="0"/>
            <p:nvPr/>
          </p:nvPicPr>
          <p:blipFill rotWithShape="1">
            <a:blip r:embed="rId27">
              <a:alphaModFix/>
            </a:blip>
            <a:srcRect b="0" l="0" r="0" t="0"/>
            <a:stretch/>
          </p:blipFill>
          <p:spPr>
            <a:xfrm>
              <a:off x="7906511" y="3918167"/>
              <a:ext cx="859535" cy="359737"/>
            </a:xfrm>
            <a:prstGeom prst="rect">
              <a:avLst/>
            </a:prstGeom>
            <a:noFill/>
            <a:ln>
              <a:noFill/>
            </a:ln>
          </p:spPr>
        </p:pic>
        <p:pic>
          <p:nvPicPr>
            <p:cNvPr id="1353" name="Google Shape;1353;p84"/>
            <p:cNvPicPr preferRelativeResize="0"/>
            <p:nvPr/>
          </p:nvPicPr>
          <p:blipFill rotWithShape="1">
            <a:blip r:embed="rId28">
              <a:alphaModFix/>
            </a:blip>
            <a:srcRect b="0" l="0" r="0" t="0"/>
            <a:stretch/>
          </p:blipFill>
          <p:spPr>
            <a:xfrm>
              <a:off x="7944611" y="3916679"/>
              <a:ext cx="826007" cy="315468"/>
            </a:xfrm>
            <a:prstGeom prst="rect">
              <a:avLst/>
            </a:prstGeom>
            <a:noFill/>
            <a:ln>
              <a:noFill/>
            </a:ln>
          </p:spPr>
        </p:pic>
        <p:sp>
          <p:nvSpPr>
            <p:cNvPr id="1354" name="Google Shape;1354;p84"/>
            <p:cNvSpPr/>
            <p:nvPr/>
          </p:nvSpPr>
          <p:spPr>
            <a:xfrm>
              <a:off x="7945246" y="3933672"/>
              <a:ext cx="782320" cy="283210"/>
            </a:xfrm>
            <a:custGeom>
              <a:rect b="b" l="l" r="r" t="t"/>
              <a:pathLst>
                <a:path extrusionOk="0" h="283210" w="782320">
                  <a:moveTo>
                    <a:pt x="734695" y="0"/>
                  </a:moveTo>
                  <a:lnTo>
                    <a:pt x="47244" y="0"/>
                  </a:lnTo>
                  <a:lnTo>
                    <a:pt x="28878" y="3707"/>
                  </a:lnTo>
                  <a:lnTo>
                    <a:pt x="13858" y="13817"/>
                  </a:lnTo>
                  <a:lnTo>
                    <a:pt x="3720" y="28814"/>
                  </a:lnTo>
                  <a:lnTo>
                    <a:pt x="0" y="47180"/>
                  </a:lnTo>
                  <a:lnTo>
                    <a:pt x="0" y="235927"/>
                  </a:lnTo>
                  <a:lnTo>
                    <a:pt x="3720" y="254296"/>
                  </a:lnTo>
                  <a:lnTo>
                    <a:pt x="13858" y="269297"/>
                  </a:lnTo>
                  <a:lnTo>
                    <a:pt x="28878" y="279411"/>
                  </a:lnTo>
                  <a:lnTo>
                    <a:pt x="47244" y="283121"/>
                  </a:lnTo>
                  <a:lnTo>
                    <a:pt x="734695" y="283121"/>
                  </a:lnTo>
                  <a:lnTo>
                    <a:pt x="753060" y="279411"/>
                  </a:lnTo>
                  <a:lnTo>
                    <a:pt x="768080" y="269297"/>
                  </a:lnTo>
                  <a:lnTo>
                    <a:pt x="778218" y="254296"/>
                  </a:lnTo>
                  <a:lnTo>
                    <a:pt x="781938" y="235927"/>
                  </a:lnTo>
                  <a:lnTo>
                    <a:pt x="781938" y="47180"/>
                  </a:lnTo>
                  <a:lnTo>
                    <a:pt x="778218" y="28814"/>
                  </a:lnTo>
                  <a:lnTo>
                    <a:pt x="768080" y="13817"/>
                  </a:lnTo>
                  <a:lnTo>
                    <a:pt x="753060" y="3707"/>
                  </a:lnTo>
                  <a:lnTo>
                    <a:pt x="734695"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355" name="Google Shape;1355;p84"/>
            <p:cNvSpPr/>
            <p:nvPr/>
          </p:nvSpPr>
          <p:spPr>
            <a:xfrm>
              <a:off x="7945246" y="3933672"/>
              <a:ext cx="782320" cy="283210"/>
            </a:xfrm>
            <a:custGeom>
              <a:rect b="b" l="l" r="r" t="t"/>
              <a:pathLst>
                <a:path extrusionOk="0" h="283210" w="782320">
                  <a:moveTo>
                    <a:pt x="0" y="47180"/>
                  </a:moveTo>
                  <a:lnTo>
                    <a:pt x="3720" y="28814"/>
                  </a:lnTo>
                  <a:lnTo>
                    <a:pt x="13858" y="13817"/>
                  </a:lnTo>
                  <a:lnTo>
                    <a:pt x="28878" y="3707"/>
                  </a:lnTo>
                  <a:lnTo>
                    <a:pt x="47244" y="0"/>
                  </a:lnTo>
                  <a:lnTo>
                    <a:pt x="734695" y="0"/>
                  </a:lnTo>
                  <a:lnTo>
                    <a:pt x="753060" y="3707"/>
                  </a:lnTo>
                  <a:lnTo>
                    <a:pt x="768080" y="13817"/>
                  </a:lnTo>
                  <a:lnTo>
                    <a:pt x="778218" y="28814"/>
                  </a:lnTo>
                  <a:lnTo>
                    <a:pt x="781938" y="47180"/>
                  </a:lnTo>
                  <a:lnTo>
                    <a:pt x="781938" y="235927"/>
                  </a:lnTo>
                  <a:lnTo>
                    <a:pt x="778218" y="254296"/>
                  </a:lnTo>
                  <a:lnTo>
                    <a:pt x="768080" y="269297"/>
                  </a:lnTo>
                  <a:lnTo>
                    <a:pt x="753060" y="279411"/>
                  </a:lnTo>
                  <a:lnTo>
                    <a:pt x="734695" y="283121"/>
                  </a:lnTo>
                  <a:lnTo>
                    <a:pt x="47244" y="283121"/>
                  </a:lnTo>
                  <a:lnTo>
                    <a:pt x="28878" y="279411"/>
                  </a:lnTo>
                  <a:lnTo>
                    <a:pt x="13858" y="269297"/>
                  </a:lnTo>
                  <a:lnTo>
                    <a:pt x="3720" y="254296"/>
                  </a:lnTo>
                  <a:lnTo>
                    <a:pt x="0" y="235927"/>
                  </a:lnTo>
                  <a:lnTo>
                    <a:pt x="0" y="47180"/>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356" name="Google Shape;1356;p84"/>
          <p:cNvSpPr txBox="1"/>
          <p:nvPr/>
        </p:nvSpPr>
        <p:spPr>
          <a:xfrm>
            <a:off x="17736841" y="8723789"/>
            <a:ext cx="1188096"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Scan t2</a:t>
            </a:r>
            <a:endParaRPr sz="2638">
              <a:solidFill>
                <a:schemeClr val="dk1"/>
              </a:solidFill>
              <a:latin typeface="Arial"/>
              <a:ea typeface="Arial"/>
              <a:cs typeface="Arial"/>
              <a:sym typeface="Arial"/>
            </a:endParaRPr>
          </a:p>
        </p:txBody>
      </p:sp>
      <p:grpSp>
        <p:nvGrpSpPr>
          <p:cNvPr id="1357" name="Google Shape;1357;p84"/>
          <p:cNvGrpSpPr/>
          <p:nvPr/>
        </p:nvGrpSpPr>
        <p:grpSpPr>
          <a:xfrm>
            <a:off x="15215451" y="8615081"/>
            <a:ext cx="1889783" cy="817408"/>
            <a:chOff x="6920483" y="3918239"/>
            <a:chExt cx="859535" cy="371784"/>
          </a:xfrm>
        </p:grpSpPr>
        <p:pic>
          <p:nvPicPr>
            <p:cNvPr id="1358" name="Google Shape;1358;p84"/>
            <p:cNvPicPr preferRelativeResize="0"/>
            <p:nvPr/>
          </p:nvPicPr>
          <p:blipFill rotWithShape="1">
            <a:blip r:embed="rId29">
              <a:alphaModFix/>
            </a:blip>
            <a:srcRect b="0" l="0" r="0" t="0"/>
            <a:stretch/>
          </p:blipFill>
          <p:spPr>
            <a:xfrm>
              <a:off x="6920483" y="3918239"/>
              <a:ext cx="859535" cy="371784"/>
            </a:xfrm>
            <a:prstGeom prst="rect">
              <a:avLst/>
            </a:prstGeom>
            <a:noFill/>
            <a:ln>
              <a:noFill/>
            </a:ln>
          </p:spPr>
        </p:pic>
        <p:pic>
          <p:nvPicPr>
            <p:cNvPr id="1359" name="Google Shape;1359;p84"/>
            <p:cNvPicPr preferRelativeResize="0"/>
            <p:nvPr/>
          </p:nvPicPr>
          <p:blipFill rotWithShape="1">
            <a:blip r:embed="rId30">
              <a:alphaModFix/>
            </a:blip>
            <a:srcRect b="0" l="0" r="0" t="0"/>
            <a:stretch/>
          </p:blipFill>
          <p:spPr>
            <a:xfrm>
              <a:off x="7075931" y="3922776"/>
              <a:ext cx="591312" cy="315468"/>
            </a:xfrm>
            <a:prstGeom prst="rect">
              <a:avLst/>
            </a:prstGeom>
            <a:noFill/>
            <a:ln>
              <a:noFill/>
            </a:ln>
          </p:spPr>
        </p:pic>
        <p:sp>
          <p:nvSpPr>
            <p:cNvPr id="1360" name="Google Shape;1360;p84"/>
            <p:cNvSpPr/>
            <p:nvPr/>
          </p:nvSpPr>
          <p:spPr>
            <a:xfrm>
              <a:off x="6959218" y="3933672"/>
              <a:ext cx="782320" cy="295275"/>
            </a:xfrm>
            <a:custGeom>
              <a:rect b="b" l="l" r="r" t="t"/>
              <a:pathLst>
                <a:path extrusionOk="0" h="295275" w="782320">
                  <a:moveTo>
                    <a:pt x="732662" y="0"/>
                  </a:moveTo>
                  <a:lnTo>
                    <a:pt x="49149" y="0"/>
                  </a:lnTo>
                  <a:lnTo>
                    <a:pt x="30003" y="3860"/>
                  </a:lnTo>
                  <a:lnTo>
                    <a:pt x="14382" y="14390"/>
                  </a:lnTo>
                  <a:lnTo>
                    <a:pt x="3857" y="30009"/>
                  </a:lnTo>
                  <a:lnTo>
                    <a:pt x="0" y="49136"/>
                  </a:lnTo>
                  <a:lnTo>
                    <a:pt x="0" y="245668"/>
                  </a:lnTo>
                  <a:lnTo>
                    <a:pt x="3857" y="264795"/>
                  </a:lnTo>
                  <a:lnTo>
                    <a:pt x="14382" y="280414"/>
                  </a:lnTo>
                  <a:lnTo>
                    <a:pt x="30003" y="290944"/>
                  </a:lnTo>
                  <a:lnTo>
                    <a:pt x="49149" y="294805"/>
                  </a:lnTo>
                  <a:lnTo>
                    <a:pt x="732662" y="294805"/>
                  </a:lnTo>
                  <a:lnTo>
                    <a:pt x="751808" y="290944"/>
                  </a:lnTo>
                  <a:lnTo>
                    <a:pt x="767429" y="280414"/>
                  </a:lnTo>
                  <a:lnTo>
                    <a:pt x="777954" y="264795"/>
                  </a:lnTo>
                  <a:lnTo>
                    <a:pt x="781811" y="245668"/>
                  </a:lnTo>
                  <a:lnTo>
                    <a:pt x="781811" y="49136"/>
                  </a:lnTo>
                  <a:lnTo>
                    <a:pt x="777954" y="30009"/>
                  </a:lnTo>
                  <a:lnTo>
                    <a:pt x="767429" y="14390"/>
                  </a:lnTo>
                  <a:lnTo>
                    <a:pt x="751808" y="3860"/>
                  </a:lnTo>
                  <a:lnTo>
                    <a:pt x="732662"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361" name="Google Shape;1361;p84"/>
            <p:cNvSpPr/>
            <p:nvPr/>
          </p:nvSpPr>
          <p:spPr>
            <a:xfrm>
              <a:off x="6959218" y="3933672"/>
              <a:ext cx="782320" cy="295275"/>
            </a:xfrm>
            <a:custGeom>
              <a:rect b="b" l="l" r="r" t="t"/>
              <a:pathLst>
                <a:path extrusionOk="0" h="295275" w="782320">
                  <a:moveTo>
                    <a:pt x="0" y="49136"/>
                  </a:moveTo>
                  <a:lnTo>
                    <a:pt x="3857" y="30009"/>
                  </a:lnTo>
                  <a:lnTo>
                    <a:pt x="14382" y="14390"/>
                  </a:lnTo>
                  <a:lnTo>
                    <a:pt x="30003" y="3860"/>
                  </a:lnTo>
                  <a:lnTo>
                    <a:pt x="49149" y="0"/>
                  </a:lnTo>
                  <a:lnTo>
                    <a:pt x="732662" y="0"/>
                  </a:lnTo>
                  <a:lnTo>
                    <a:pt x="751808" y="3860"/>
                  </a:lnTo>
                  <a:lnTo>
                    <a:pt x="767429" y="14390"/>
                  </a:lnTo>
                  <a:lnTo>
                    <a:pt x="777954" y="30009"/>
                  </a:lnTo>
                  <a:lnTo>
                    <a:pt x="781811" y="49136"/>
                  </a:lnTo>
                  <a:lnTo>
                    <a:pt x="781811" y="245668"/>
                  </a:lnTo>
                  <a:lnTo>
                    <a:pt x="777954" y="264795"/>
                  </a:lnTo>
                  <a:lnTo>
                    <a:pt x="767429" y="280414"/>
                  </a:lnTo>
                  <a:lnTo>
                    <a:pt x="751808" y="290944"/>
                  </a:lnTo>
                  <a:lnTo>
                    <a:pt x="732662" y="294805"/>
                  </a:lnTo>
                  <a:lnTo>
                    <a:pt x="49149" y="294805"/>
                  </a:lnTo>
                  <a:lnTo>
                    <a:pt x="30003" y="290944"/>
                  </a:lnTo>
                  <a:lnTo>
                    <a:pt x="14382" y="280414"/>
                  </a:lnTo>
                  <a:lnTo>
                    <a:pt x="3857" y="264795"/>
                  </a:lnTo>
                  <a:lnTo>
                    <a:pt x="0" y="245668"/>
                  </a:lnTo>
                  <a:lnTo>
                    <a:pt x="0" y="49136"/>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362" name="Google Shape;1362;p84"/>
          <p:cNvSpPr txBox="1"/>
          <p:nvPr/>
        </p:nvSpPr>
        <p:spPr>
          <a:xfrm>
            <a:off x="15826114" y="8736521"/>
            <a:ext cx="671533"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Join</a:t>
            </a:r>
            <a:endParaRPr sz="2638">
              <a:solidFill>
                <a:schemeClr val="dk1"/>
              </a:solidFill>
              <a:latin typeface="Arial"/>
              <a:ea typeface="Arial"/>
              <a:cs typeface="Arial"/>
              <a:sym typeface="Arial"/>
            </a:endParaRPr>
          </a:p>
        </p:txBody>
      </p:sp>
      <p:grpSp>
        <p:nvGrpSpPr>
          <p:cNvPr id="1363" name="Google Shape;1363;p84"/>
          <p:cNvGrpSpPr/>
          <p:nvPr/>
        </p:nvGrpSpPr>
        <p:grpSpPr>
          <a:xfrm>
            <a:off x="14320784" y="9918421"/>
            <a:ext cx="1886502" cy="794191"/>
            <a:chOff x="6513559" y="4511040"/>
            <a:chExt cx="858043" cy="361224"/>
          </a:xfrm>
        </p:grpSpPr>
        <p:pic>
          <p:nvPicPr>
            <p:cNvPr id="1364" name="Google Shape;1364;p84"/>
            <p:cNvPicPr preferRelativeResize="0"/>
            <p:nvPr/>
          </p:nvPicPr>
          <p:blipFill rotWithShape="1">
            <a:blip r:embed="rId20">
              <a:alphaModFix/>
            </a:blip>
            <a:srcRect b="0" l="0" r="0" t="0"/>
            <a:stretch/>
          </p:blipFill>
          <p:spPr>
            <a:xfrm>
              <a:off x="6513559" y="4512527"/>
              <a:ext cx="858043" cy="359737"/>
            </a:xfrm>
            <a:prstGeom prst="rect">
              <a:avLst/>
            </a:prstGeom>
            <a:noFill/>
            <a:ln>
              <a:noFill/>
            </a:ln>
          </p:spPr>
        </p:pic>
        <p:pic>
          <p:nvPicPr>
            <p:cNvPr id="1365" name="Google Shape;1365;p84"/>
            <p:cNvPicPr preferRelativeResize="0"/>
            <p:nvPr/>
          </p:nvPicPr>
          <p:blipFill rotWithShape="1">
            <a:blip r:embed="rId31">
              <a:alphaModFix/>
            </a:blip>
            <a:srcRect b="0" l="0" r="0" t="0"/>
            <a:stretch/>
          </p:blipFill>
          <p:spPr>
            <a:xfrm>
              <a:off x="6733031" y="4511040"/>
              <a:ext cx="463296" cy="315467"/>
            </a:xfrm>
            <a:prstGeom prst="rect">
              <a:avLst/>
            </a:prstGeom>
            <a:noFill/>
            <a:ln>
              <a:noFill/>
            </a:ln>
          </p:spPr>
        </p:pic>
        <p:sp>
          <p:nvSpPr>
            <p:cNvPr id="1366" name="Google Shape;1366;p84"/>
            <p:cNvSpPr/>
            <p:nvPr/>
          </p:nvSpPr>
          <p:spPr>
            <a:xfrm>
              <a:off x="6551929" y="4527334"/>
              <a:ext cx="782320" cy="283210"/>
            </a:xfrm>
            <a:custGeom>
              <a:rect b="b" l="l" r="r" t="t"/>
              <a:pathLst>
                <a:path extrusionOk="0" h="283210" w="782320">
                  <a:moveTo>
                    <a:pt x="734568" y="0"/>
                  </a:moveTo>
                  <a:lnTo>
                    <a:pt x="47117" y="0"/>
                  </a:lnTo>
                  <a:lnTo>
                    <a:pt x="28771" y="3707"/>
                  </a:lnTo>
                  <a:lnTo>
                    <a:pt x="13795" y="13817"/>
                  </a:lnTo>
                  <a:lnTo>
                    <a:pt x="3700" y="28814"/>
                  </a:lnTo>
                  <a:lnTo>
                    <a:pt x="0" y="47180"/>
                  </a:lnTo>
                  <a:lnTo>
                    <a:pt x="0" y="235927"/>
                  </a:lnTo>
                  <a:lnTo>
                    <a:pt x="3700" y="254296"/>
                  </a:lnTo>
                  <a:lnTo>
                    <a:pt x="13795" y="269297"/>
                  </a:lnTo>
                  <a:lnTo>
                    <a:pt x="28771" y="279411"/>
                  </a:lnTo>
                  <a:lnTo>
                    <a:pt x="47117" y="283121"/>
                  </a:lnTo>
                  <a:lnTo>
                    <a:pt x="734568" y="283121"/>
                  </a:lnTo>
                  <a:lnTo>
                    <a:pt x="752986" y="279411"/>
                  </a:lnTo>
                  <a:lnTo>
                    <a:pt x="768000" y="269297"/>
                  </a:lnTo>
                  <a:lnTo>
                    <a:pt x="778109" y="254296"/>
                  </a:lnTo>
                  <a:lnTo>
                    <a:pt x="781812" y="235927"/>
                  </a:lnTo>
                  <a:lnTo>
                    <a:pt x="781812" y="47180"/>
                  </a:lnTo>
                  <a:lnTo>
                    <a:pt x="778109" y="28814"/>
                  </a:lnTo>
                  <a:lnTo>
                    <a:pt x="768000" y="13817"/>
                  </a:lnTo>
                  <a:lnTo>
                    <a:pt x="752986" y="3707"/>
                  </a:lnTo>
                  <a:lnTo>
                    <a:pt x="734568"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367" name="Google Shape;1367;p84"/>
            <p:cNvSpPr/>
            <p:nvPr/>
          </p:nvSpPr>
          <p:spPr>
            <a:xfrm>
              <a:off x="6551929" y="4527334"/>
              <a:ext cx="782320" cy="283210"/>
            </a:xfrm>
            <a:custGeom>
              <a:rect b="b" l="l" r="r" t="t"/>
              <a:pathLst>
                <a:path extrusionOk="0" h="283210" w="782320">
                  <a:moveTo>
                    <a:pt x="0" y="47180"/>
                  </a:moveTo>
                  <a:lnTo>
                    <a:pt x="3700" y="28814"/>
                  </a:lnTo>
                  <a:lnTo>
                    <a:pt x="13795" y="13817"/>
                  </a:lnTo>
                  <a:lnTo>
                    <a:pt x="28771" y="3707"/>
                  </a:lnTo>
                  <a:lnTo>
                    <a:pt x="47117" y="0"/>
                  </a:lnTo>
                  <a:lnTo>
                    <a:pt x="734568" y="0"/>
                  </a:lnTo>
                  <a:lnTo>
                    <a:pt x="752986" y="3707"/>
                  </a:lnTo>
                  <a:lnTo>
                    <a:pt x="768000" y="13817"/>
                  </a:lnTo>
                  <a:lnTo>
                    <a:pt x="778109" y="28814"/>
                  </a:lnTo>
                  <a:lnTo>
                    <a:pt x="781812" y="47180"/>
                  </a:lnTo>
                  <a:lnTo>
                    <a:pt x="781812" y="235927"/>
                  </a:lnTo>
                  <a:lnTo>
                    <a:pt x="778109" y="254296"/>
                  </a:lnTo>
                  <a:lnTo>
                    <a:pt x="768000" y="269297"/>
                  </a:lnTo>
                  <a:lnTo>
                    <a:pt x="752986" y="279411"/>
                  </a:lnTo>
                  <a:lnTo>
                    <a:pt x="734568" y="283121"/>
                  </a:lnTo>
                  <a:lnTo>
                    <a:pt x="47117" y="283121"/>
                  </a:lnTo>
                  <a:lnTo>
                    <a:pt x="28771" y="279411"/>
                  </a:lnTo>
                  <a:lnTo>
                    <a:pt x="13795" y="269297"/>
                  </a:lnTo>
                  <a:lnTo>
                    <a:pt x="3700" y="254296"/>
                  </a:lnTo>
                  <a:lnTo>
                    <a:pt x="0" y="235927"/>
                  </a:lnTo>
                  <a:lnTo>
                    <a:pt x="0" y="47180"/>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368" name="Google Shape;1368;p84"/>
          <p:cNvSpPr txBox="1"/>
          <p:nvPr/>
        </p:nvSpPr>
        <p:spPr>
          <a:xfrm>
            <a:off x="15070814" y="10029215"/>
            <a:ext cx="392309"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a:t>
            </a:r>
            <a:endParaRPr sz="2638">
              <a:solidFill>
                <a:schemeClr val="dk1"/>
              </a:solidFill>
              <a:latin typeface="Arial"/>
              <a:ea typeface="Arial"/>
              <a:cs typeface="Arial"/>
              <a:sym typeface="Arial"/>
            </a:endParaRPr>
          </a:p>
        </p:txBody>
      </p:sp>
      <p:grpSp>
        <p:nvGrpSpPr>
          <p:cNvPr id="1369" name="Google Shape;1369;p84"/>
          <p:cNvGrpSpPr/>
          <p:nvPr/>
        </p:nvGrpSpPr>
        <p:grpSpPr>
          <a:xfrm>
            <a:off x="15155141" y="7897956"/>
            <a:ext cx="3280316" cy="2834678"/>
            <a:chOff x="6893052" y="3592067"/>
            <a:chExt cx="1491995" cy="1289304"/>
          </a:xfrm>
        </p:grpSpPr>
        <p:pic>
          <p:nvPicPr>
            <p:cNvPr id="1370" name="Google Shape;1370;p84"/>
            <p:cNvPicPr preferRelativeResize="0"/>
            <p:nvPr/>
          </p:nvPicPr>
          <p:blipFill rotWithShape="1">
            <a:blip r:embed="rId32">
              <a:alphaModFix/>
            </a:blip>
            <a:srcRect b="0" l="0" r="0" t="0"/>
            <a:stretch/>
          </p:blipFill>
          <p:spPr>
            <a:xfrm>
              <a:off x="7749540" y="3592067"/>
              <a:ext cx="635507" cy="414528"/>
            </a:xfrm>
            <a:prstGeom prst="rect">
              <a:avLst/>
            </a:prstGeom>
            <a:noFill/>
            <a:ln>
              <a:noFill/>
            </a:ln>
          </p:spPr>
        </p:pic>
        <p:sp>
          <p:nvSpPr>
            <p:cNvPr id="1371" name="Google Shape;1371;p84"/>
            <p:cNvSpPr/>
            <p:nvPr/>
          </p:nvSpPr>
          <p:spPr>
            <a:xfrm>
              <a:off x="7799070" y="3625341"/>
              <a:ext cx="537210" cy="308610"/>
            </a:xfrm>
            <a:custGeom>
              <a:rect b="b" l="l" r="r" t="t"/>
              <a:pathLst>
                <a:path extrusionOk="0" h="308610" w="537209">
                  <a:moveTo>
                    <a:pt x="0" y="0"/>
                  </a:moveTo>
                  <a:lnTo>
                    <a:pt x="537209" y="308330"/>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372" name="Google Shape;1372;p84"/>
            <p:cNvPicPr preferRelativeResize="0"/>
            <p:nvPr/>
          </p:nvPicPr>
          <p:blipFill rotWithShape="1">
            <a:blip r:embed="rId33">
              <a:alphaModFix/>
            </a:blip>
            <a:srcRect b="0" l="0" r="0" t="0"/>
            <a:stretch/>
          </p:blipFill>
          <p:spPr>
            <a:xfrm>
              <a:off x="7299960" y="3592067"/>
              <a:ext cx="548640" cy="414528"/>
            </a:xfrm>
            <a:prstGeom prst="rect">
              <a:avLst/>
            </a:prstGeom>
            <a:noFill/>
            <a:ln>
              <a:noFill/>
            </a:ln>
          </p:spPr>
        </p:pic>
        <p:sp>
          <p:nvSpPr>
            <p:cNvPr id="1373" name="Google Shape;1373;p84"/>
            <p:cNvSpPr/>
            <p:nvPr/>
          </p:nvSpPr>
          <p:spPr>
            <a:xfrm>
              <a:off x="7350125" y="3625341"/>
              <a:ext cx="448945" cy="308610"/>
            </a:xfrm>
            <a:custGeom>
              <a:rect b="b" l="l" r="r" t="t"/>
              <a:pathLst>
                <a:path extrusionOk="0" h="308610" w="448945">
                  <a:moveTo>
                    <a:pt x="448945" y="0"/>
                  </a:moveTo>
                  <a:lnTo>
                    <a:pt x="0" y="308330"/>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374" name="Google Shape;1374;p84"/>
            <p:cNvPicPr preferRelativeResize="0"/>
            <p:nvPr/>
          </p:nvPicPr>
          <p:blipFill rotWithShape="1">
            <a:blip r:embed="rId34">
              <a:alphaModFix/>
            </a:blip>
            <a:srcRect b="0" l="0" r="0" t="0"/>
            <a:stretch/>
          </p:blipFill>
          <p:spPr>
            <a:xfrm>
              <a:off x="6893052" y="4195571"/>
              <a:ext cx="507492" cy="405384"/>
            </a:xfrm>
            <a:prstGeom prst="rect">
              <a:avLst/>
            </a:prstGeom>
            <a:noFill/>
            <a:ln>
              <a:noFill/>
            </a:ln>
          </p:spPr>
        </p:pic>
        <p:sp>
          <p:nvSpPr>
            <p:cNvPr id="1375" name="Google Shape;1375;p84"/>
            <p:cNvSpPr/>
            <p:nvPr/>
          </p:nvSpPr>
          <p:spPr>
            <a:xfrm>
              <a:off x="6942836" y="4228477"/>
              <a:ext cx="407670" cy="299085"/>
            </a:xfrm>
            <a:custGeom>
              <a:rect b="b" l="l" r="r" t="t"/>
              <a:pathLst>
                <a:path extrusionOk="0" h="299085" w="407670">
                  <a:moveTo>
                    <a:pt x="407289" y="0"/>
                  </a:moveTo>
                  <a:lnTo>
                    <a:pt x="0" y="298856"/>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pic>
          <p:nvPicPr>
            <p:cNvPr id="1376" name="Google Shape;1376;p84"/>
            <p:cNvPicPr preferRelativeResize="0"/>
            <p:nvPr/>
          </p:nvPicPr>
          <p:blipFill rotWithShape="1">
            <a:blip r:embed="rId35">
              <a:alphaModFix/>
            </a:blip>
            <a:srcRect b="0" l="0" r="0" t="0"/>
            <a:stretch/>
          </p:blipFill>
          <p:spPr>
            <a:xfrm>
              <a:off x="7438644" y="4503419"/>
              <a:ext cx="876300" cy="377952"/>
            </a:xfrm>
            <a:prstGeom prst="rect">
              <a:avLst/>
            </a:prstGeom>
            <a:noFill/>
            <a:ln>
              <a:noFill/>
            </a:ln>
          </p:spPr>
        </p:pic>
        <p:pic>
          <p:nvPicPr>
            <p:cNvPr id="1377" name="Google Shape;1377;p84"/>
            <p:cNvPicPr preferRelativeResize="0"/>
            <p:nvPr/>
          </p:nvPicPr>
          <p:blipFill rotWithShape="1">
            <a:blip r:embed="rId31">
              <a:alphaModFix/>
            </a:blip>
            <a:srcRect b="0" l="0" r="0" t="0"/>
            <a:stretch/>
          </p:blipFill>
          <p:spPr>
            <a:xfrm>
              <a:off x="7667244" y="4511039"/>
              <a:ext cx="463296" cy="315467"/>
            </a:xfrm>
            <a:prstGeom prst="rect">
              <a:avLst/>
            </a:prstGeom>
            <a:noFill/>
            <a:ln>
              <a:noFill/>
            </a:ln>
          </p:spPr>
        </p:pic>
        <p:sp>
          <p:nvSpPr>
            <p:cNvPr id="1378" name="Google Shape;1378;p84"/>
            <p:cNvSpPr/>
            <p:nvPr/>
          </p:nvSpPr>
          <p:spPr>
            <a:xfrm>
              <a:off x="7486142" y="4527334"/>
              <a:ext cx="782320" cy="283210"/>
            </a:xfrm>
            <a:custGeom>
              <a:rect b="b" l="l" r="r" t="t"/>
              <a:pathLst>
                <a:path extrusionOk="0" h="283210" w="782320">
                  <a:moveTo>
                    <a:pt x="734567" y="0"/>
                  </a:moveTo>
                  <a:lnTo>
                    <a:pt x="47116" y="0"/>
                  </a:lnTo>
                  <a:lnTo>
                    <a:pt x="28771" y="3707"/>
                  </a:lnTo>
                  <a:lnTo>
                    <a:pt x="13795" y="13817"/>
                  </a:lnTo>
                  <a:lnTo>
                    <a:pt x="3700" y="28814"/>
                  </a:lnTo>
                  <a:lnTo>
                    <a:pt x="0" y="47180"/>
                  </a:lnTo>
                  <a:lnTo>
                    <a:pt x="0" y="235927"/>
                  </a:lnTo>
                  <a:lnTo>
                    <a:pt x="3700" y="254296"/>
                  </a:lnTo>
                  <a:lnTo>
                    <a:pt x="13795" y="269297"/>
                  </a:lnTo>
                  <a:lnTo>
                    <a:pt x="28771" y="279411"/>
                  </a:lnTo>
                  <a:lnTo>
                    <a:pt x="47116" y="283121"/>
                  </a:lnTo>
                  <a:lnTo>
                    <a:pt x="734567" y="283121"/>
                  </a:lnTo>
                  <a:lnTo>
                    <a:pt x="752986" y="279411"/>
                  </a:lnTo>
                  <a:lnTo>
                    <a:pt x="768000" y="269297"/>
                  </a:lnTo>
                  <a:lnTo>
                    <a:pt x="778109" y="254296"/>
                  </a:lnTo>
                  <a:lnTo>
                    <a:pt x="781811" y="235927"/>
                  </a:lnTo>
                  <a:lnTo>
                    <a:pt x="781811" y="47180"/>
                  </a:lnTo>
                  <a:lnTo>
                    <a:pt x="778109" y="28814"/>
                  </a:lnTo>
                  <a:lnTo>
                    <a:pt x="768000" y="13817"/>
                  </a:lnTo>
                  <a:lnTo>
                    <a:pt x="752986" y="3707"/>
                  </a:lnTo>
                  <a:lnTo>
                    <a:pt x="734567" y="0"/>
                  </a:lnTo>
                  <a:close/>
                </a:path>
              </a:pathLst>
            </a:custGeom>
            <a:solidFill>
              <a:srgbClr val="2C8E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sp>
          <p:nvSpPr>
            <p:cNvPr id="1379" name="Google Shape;1379;p84"/>
            <p:cNvSpPr/>
            <p:nvPr/>
          </p:nvSpPr>
          <p:spPr>
            <a:xfrm>
              <a:off x="7486142" y="4527334"/>
              <a:ext cx="782320" cy="283210"/>
            </a:xfrm>
            <a:custGeom>
              <a:rect b="b" l="l" r="r" t="t"/>
              <a:pathLst>
                <a:path extrusionOk="0" h="283210" w="782320">
                  <a:moveTo>
                    <a:pt x="0" y="47180"/>
                  </a:moveTo>
                  <a:lnTo>
                    <a:pt x="3700" y="28814"/>
                  </a:lnTo>
                  <a:lnTo>
                    <a:pt x="13795" y="13817"/>
                  </a:lnTo>
                  <a:lnTo>
                    <a:pt x="28771" y="3707"/>
                  </a:lnTo>
                  <a:lnTo>
                    <a:pt x="47116" y="0"/>
                  </a:lnTo>
                  <a:lnTo>
                    <a:pt x="734567" y="0"/>
                  </a:lnTo>
                  <a:lnTo>
                    <a:pt x="752986" y="3707"/>
                  </a:lnTo>
                  <a:lnTo>
                    <a:pt x="768000" y="13817"/>
                  </a:lnTo>
                  <a:lnTo>
                    <a:pt x="778109" y="28814"/>
                  </a:lnTo>
                  <a:lnTo>
                    <a:pt x="781811" y="47180"/>
                  </a:lnTo>
                  <a:lnTo>
                    <a:pt x="781811" y="235927"/>
                  </a:lnTo>
                  <a:lnTo>
                    <a:pt x="778109" y="254296"/>
                  </a:lnTo>
                  <a:lnTo>
                    <a:pt x="768000" y="269297"/>
                  </a:lnTo>
                  <a:lnTo>
                    <a:pt x="752986" y="279411"/>
                  </a:lnTo>
                  <a:lnTo>
                    <a:pt x="734567" y="283121"/>
                  </a:lnTo>
                  <a:lnTo>
                    <a:pt x="47116" y="283121"/>
                  </a:lnTo>
                  <a:lnTo>
                    <a:pt x="28771" y="279411"/>
                  </a:lnTo>
                  <a:lnTo>
                    <a:pt x="13795" y="269297"/>
                  </a:lnTo>
                  <a:lnTo>
                    <a:pt x="3700" y="254296"/>
                  </a:lnTo>
                  <a:lnTo>
                    <a:pt x="0" y="235927"/>
                  </a:lnTo>
                  <a:lnTo>
                    <a:pt x="0" y="47180"/>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
        <p:nvSpPr>
          <p:cNvPr id="1380" name="Google Shape;1380;p84"/>
          <p:cNvSpPr txBox="1"/>
          <p:nvPr/>
        </p:nvSpPr>
        <p:spPr>
          <a:xfrm>
            <a:off x="17125623" y="10029215"/>
            <a:ext cx="392309" cy="434140"/>
          </a:xfrm>
          <a:prstGeom prst="rect">
            <a:avLst/>
          </a:prstGeom>
          <a:noFill/>
          <a:ln>
            <a:noFill/>
          </a:ln>
        </p:spPr>
        <p:txBody>
          <a:bodyPr anchorCtr="0" anchor="t" bIns="0" lIns="0" spcFirstLastPara="1" rIns="0" wrap="square" tIns="27900">
            <a:spAutoFit/>
          </a:bodyPr>
          <a:lstStyle/>
          <a:p>
            <a:pPr indent="0" lvl="0" marL="27922" marR="0" rtl="0" algn="l">
              <a:spcBef>
                <a:spcPts val="0"/>
              </a:spcBef>
              <a:spcAft>
                <a:spcPts val="0"/>
              </a:spcAft>
              <a:buNone/>
            </a:pPr>
            <a:r>
              <a:rPr lang="en-US" sz="2638">
                <a:solidFill>
                  <a:srgbClr val="FFFFFF"/>
                </a:solidFill>
                <a:latin typeface="Arial"/>
                <a:ea typeface="Arial"/>
                <a:cs typeface="Arial"/>
                <a:sym typeface="Arial"/>
              </a:rPr>
              <a:t>…</a:t>
            </a:r>
            <a:endParaRPr sz="2638">
              <a:solidFill>
                <a:schemeClr val="dk1"/>
              </a:solidFill>
              <a:latin typeface="Arial"/>
              <a:ea typeface="Arial"/>
              <a:cs typeface="Arial"/>
              <a:sym typeface="Arial"/>
            </a:endParaRPr>
          </a:p>
        </p:txBody>
      </p:sp>
      <p:grpSp>
        <p:nvGrpSpPr>
          <p:cNvPr id="1381" name="Google Shape;1381;p84"/>
          <p:cNvGrpSpPr/>
          <p:nvPr/>
        </p:nvGrpSpPr>
        <p:grpSpPr>
          <a:xfrm>
            <a:off x="16053122" y="9221475"/>
            <a:ext cx="1373780" cy="894630"/>
            <a:chOff x="7301483" y="4194047"/>
            <a:chExt cx="624840" cy="406907"/>
          </a:xfrm>
        </p:grpSpPr>
        <p:pic>
          <p:nvPicPr>
            <p:cNvPr id="1382" name="Google Shape;1382;p84"/>
            <p:cNvPicPr preferRelativeResize="0"/>
            <p:nvPr/>
          </p:nvPicPr>
          <p:blipFill rotWithShape="1">
            <a:blip r:embed="rId36">
              <a:alphaModFix/>
            </a:blip>
            <a:srcRect b="0" l="0" r="0" t="0"/>
            <a:stretch/>
          </p:blipFill>
          <p:spPr>
            <a:xfrm>
              <a:off x="7301483" y="4194047"/>
              <a:ext cx="624840" cy="406907"/>
            </a:xfrm>
            <a:prstGeom prst="rect">
              <a:avLst/>
            </a:prstGeom>
            <a:noFill/>
            <a:ln>
              <a:noFill/>
            </a:ln>
          </p:spPr>
        </p:pic>
        <p:sp>
          <p:nvSpPr>
            <p:cNvPr id="1383" name="Google Shape;1383;p84"/>
            <p:cNvSpPr/>
            <p:nvPr/>
          </p:nvSpPr>
          <p:spPr>
            <a:xfrm>
              <a:off x="7350124" y="4228477"/>
              <a:ext cx="527050" cy="299085"/>
            </a:xfrm>
            <a:custGeom>
              <a:rect b="b" l="l" r="r" t="t"/>
              <a:pathLst>
                <a:path extrusionOk="0" h="299085" w="527050">
                  <a:moveTo>
                    <a:pt x="0" y="0"/>
                  </a:moveTo>
                  <a:lnTo>
                    <a:pt x="526923" y="298856"/>
                  </a:lnTo>
                </a:path>
              </a:pathLst>
            </a:custGeom>
            <a:noFill/>
            <a:ln cap="flat" cmpd="sng" w="25400">
              <a:solidFill>
                <a:srgbClr val="2C8EC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grpSp>
        <p:nvGrpSpPr>
          <p:cNvPr id="1384" name="Google Shape;1384;p84"/>
          <p:cNvGrpSpPr/>
          <p:nvPr/>
        </p:nvGrpSpPr>
        <p:grpSpPr>
          <a:xfrm>
            <a:off x="8802243" y="3488599"/>
            <a:ext cx="1367077" cy="867541"/>
            <a:chOff x="4003547" y="1586548"/>
            <a:chExt cx="621791" cy="394586"/>
          </a:xfrm>
        </p:grpSpPr>
        <p:pic>
          <p:nvPicPr>
            <p:cNvPr id="1385" name="Google Shape;1385;p84"/>
            <p:cNvPicPr preferRelativeResize="0"/>
            <p:nvPr/>
          </p:nvPicPr>
          <p:blipFill rotWithShape="1">
            <a:blip r:embed="rId37">
              <a:alphaModFix/>
            </a:blip>
            <a:srcRect b="0" l="0" r="0" t="0"/>
            <a:stretch/>
          </p:blipFill>
          <p:spPr>
            <a:xfrm>
              <a:off x="4003547" y="1586548"/>
              <a:ext cx="621791" cy="394586"/>
            </a:xfrm>
            <a:prstGeom prst="rect">
              <a:avLst/>
            </a:prstGeom>
            <a:noFill/>
            <a:ln>
              <a:noFill/>
            </a:ln>
          </p:spPr>
        </p:pic>
        <p:pic>
          <p:nvPicPr>
            <p:cNvPr id="1386" name="Google Shape;1386;p84"/>
            <p:cNvPicPr preferRelativeResize="0"/>
            <p:nvPr/>
          </p:nvPicPr>
          <p:blipFill rotWithShape="1">
            <a:blip r:embed="rId38">
              <a:alphaModFix/>
            </a:blip>
            <a:srcRect b="0" l="0" r="0" t="0"/>
            <a:stretch/>
          </p:blipFill>
          <p:spPr>
            <a:xfrm>
              <a:off x="4042409" y="1598803"/>
              <a:ext cx="551814" cy="323215"/>
            </a:xfrm>
            <a:prstGeom prst="rect">
              <a:avLst/>
            </a:prstGeom>
            <a:noFill/>
            <a:ln>
              <a:noFill/>
            </a:ln>
          </p:spPr>
        </p:pic>
        <p:sp>
          <p:nvSpPr>
            <p:cNvPr id="1387" name="Google Shape;1387;p84"/>
            <p:cNvSpPr/>
            <p:nvPr/>
          </p:nvSpPr>
          <p:spPr>
            <a:xfrm>
              <a:off x="4042409" y="1598803"/>
              <a:ext cx="551815" cy="323215"/>
            </a:xfrm>
            <a:custGeom>
              <a:rect b="b" l="l" r="r" t="t"/>
              <a:pathLst>
                <a:path extrusionOk="0" h="323214" w="551814">
                  <a:moveTo>
                    <a:pt x="0" y="80899"/>
                  </a:moveTo>
                  <a:lnTo>
                    <a:pt x="390270" y="80899"/>
                  </a:lnTo>
                  <a:lnTo>
                    <a:pt x="390270" y="0"/>
                  </a:lnTo>
                  <a:lnTo>
                    <a:pt x="551814" y="161671"/>
                  </a:lnTo>
                  <a:lnTo>
                    <a:pt x="390270" y="323215"/>
                  </a:lnTo>
                  <a:lnTo>
                    <a:pt x="390270" y="242443"/>
                  </a:lnTo>
                  <a:lnTo>
                    <a:pt x="0" y="242443"/>
                  </a:lnTo>
                  <a:lnTo>
                    <a:pt x="0" y="80899"/>
                  </a:lnTo>
                  <a:close/>
                </a:path>
              </a:pathLst>
            </a:custGeom>
            <a:noFill/>
            <a:ln cap="flat" cmpd="sng" w="9525">
              <a:solidFill>
                <a:srgbClr val="288B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957">
                <a:solidFill>
                  <a:schemeClr val="dk1"/>
                </a:solidFill>
                <a:latin typeface="Open Sans"/>
                <a:ea typeface="Open Sans"/>
                <a:cs typeface="Open Sans"/>
                <a:sym typeface="Open Sans"/>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85"/>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Multi-way Join Reorder</a:t>
            </a:r>
            <a:endParaRPr/>
          </a:p>
        </p:txBody>
      </p:sp>
      <p:sp>
        <p:nvSpPr>
          <p:cNvPr id="1393" name="Google Shape;1393;p85"/>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394" name="Google Shape;1394;p85"/>
          <p:cNvSpPr txBox="1"/>
          <p:nvPr/>
        </p:nvSpPr>
        <p:spPr>
          <a:xfrm>
            <a:off x="1898650" y="2021864"/>
            <a:ext cx="17838200" cy="9185957"/>
          </a:xfrm>
          <a:prstGeom prst="rect">
            <a:avLst/>
          </a:prstGeom>
          <a:noFill/>
          <a:ln>
            <a:noFill/>
          </a:ln>
        </p:spPr>
        <p:txBody>
          <a:bodyPr anchorCtr="0" anchor="t" bIns="0" lIns="0" spcFirstLastPara="1" rIns="0" wrap="square" tIns="29300">
            <a:spAutoFit/>
          </a:bodyPr>
          <a:lstStyle/>
          <a:p>
            <a:pPr indent="-753900" lvl="0" marL="781822" marR="770653" rtl="0" algn="l">
              <a:lnSpc>
                <a:spcPct val="150000"/>
              </a:lnSpc>
              <a:spcBef>
                <a:spcPts val="0"/>
              </a:spcBef>
              <a:spcAft>
                <a:spcPts val="0"/>
              </a:spcAft>
              <a:buClr>
                <a:schemeClr val="dk1"/>
              </a:buClr>
              <a:buSzPts val="4000"/>
              <a:buFont typeface="Roboto"/>
              <a:buChar char="•"/>
            </a:pPr>
            <a:r>
              <a:rPr lang="en-US" sz="4000">
                <a:solidFill>
                  <a:schemeClr val="dk1"/>
                </a:solidFill>
                <a:latin typeface="Roboto"/>
                <a:ea typeface="Roboto"/>
                <a:cs typeface="Roboto"/>
                <a:sym typeface="Roboto"/>
              </a:rPr>
              <a:t>Currently Spark SQL’s Join order is not decided by the cost of multi-way join operations.</a:t>
            </a:r>
            <a:endParaRPr sz="4000">
              <a:solidFill>
                <a:schemeClr val="dk1"/>
              </a:solidFill>
              <a:latin typeface="Roboto"/>
              <a:ea typeface="Roboto"/>
              <a:cs typeface="Roboto"/>
              <a:sym typeface="Roboto"/>
            </a:endParaRPr>
          </a:p>
          <a:p>
            <a:pPr indent="-753900" lvl="0" marL="781822" marR="797179" rtl="0" algn="l">
              <a:lnSpc>
                <a:spcPct val="150000"/>
              </a:lnSpc>
              <a:spcBef>
                <a:spcPts val="1374"/>
              </a:spcBef>
              <a:spcAft>
                <a:spcPts val="0"/>
              </a:spcAft>
              <a:buClr>
                <a:schemeClr val="dk1"/>
              </a:buClr>
              <a:buSzPts val="4000"/>
              <a:buFont typeface="Roboto"/>
              <a:buChar char="•"/>
            </a:pPr>
            <a:r>
              <a:rPr lang="en-US" sz="4000">
                <a:solidFill>
                  <a:schemeClr val="dk1"/>
                </a:solidFill>
                <a:latin typeface="Roboto"/>
                <a:ea typeface="Roboto"/>
                <a:cs typeface="Roboto"/>
                <a:sym typeface="Roboto"/>
              </a:rPr>
              <a:t>We decide the join order based on the output rows and output size of the intermediate tables.</a:t>
            </a:r>
            <a:endParaRPr sz="4000">
              <a:solidFill>
                <a:schemeClr val="dk1"/>
              </a:solidFill>
              <a:latin typeface="Roboto"/>
              <a:ea typeface="Roboto"/>
              <a:cs typeface="Roboto"/>
              <a:sym typeface="Roboto"/>
            </a:endParaRPr>
          </a:p>
          <a:p>
            <a:pPr indent="-629646" lvl="1" marL="1662768" marR="0" rtl="0" algn="l">
              <a:lnSpc>
                <a:spcPct val="150000"/>
              </a:lnSpc>
              <a:spcBef>
                <a:spcPts val="1176"/>
              </a:spcBef>
              <a:spcAft>
                <a:spcPts val="0"/>
              </a:spcAft>
              <a:buClr>
                <a:schemeClr val="dk1"/>
              </a:buClr>
              <a:buSzPts val="4000"/>
              <a:buFont typeface="Roboto"/>
              <a:buChar char="–"/>
            </a:pPr>
            <a:r>
              <a:rPr b="0" i="0" lang="en-US" sz="4000" u="none" cap="none" strike="noStrike">
                <a:solidFill>
                  <a:schemeClr val="dk1"/>
                </a:solidFill>
                <a:latin typeface="Roboto"/>
                <a:ea typeface="Roboto"/>
                <a:cs typeface="Roboto"/>
                <a:sym typeface="Roboto"/>
              </a:rPr>
              <a:t>Use a combination of heuristics and dynamic programming.</a:t>
            </a:r>
            <a:endParaRPr b="0" i="0" sz="4000" u="none" cap="none" strike="noStrike">
              <a:solidFill>
                <a:schemeClr val="dk1"/>
              </a:solidFill>
              <a:latin typeface="Roboto"/>
              <a:ea typeface="Roboto"/>
              <a:cs typeface="Roboto"/>
              <a:sym typeface="Roboto"/>
            </a:endParaRPr>
          </a:p>
          <a:p>
            <a:pPr indent="-629646" lvl="1" marL="1662768" marR="0" rtl="0" algn="l">
              <a:lnSpc>
                <a:spcPct val="150000"/>
              </a:lnSpc>
              <a:spcBef>
                <a:spcPts val="1165"/>
              </a:spcBef>
              <a:spcAft>
                <a:spcPts val="0"/>
              </a:spcAft>
              <a:buClr>
                <a:schemeClr val="dk1"/>
              </a:buClr>
              <a:buSzPts val="4000"/>
              <a:buFont typeface="Roboto"/>
              <a:buChar char="–"/>
            </a:pPr>
            <a:r>
              <a:rPr b="0" i="0" lang="en-US" sz="4000" u="none" cap="none" strike="noStrike">
                <a:solidFill>
                  <a:schemeClr val="dk1"/>
                </a:solidFill>
                <a:latin typeface="Roboto"/>
                <a:ea typeface="Roboto"/>
                <a:cs typeface="Roboto"/>
                <a:sym typeface="Roboto"/>
              </a:rPr>
              <a:t>Use statistics to derive if a join attribute is unique.</a:t>
            </a:r>
            <a:endParaRPr b="0" i="0" sz="4000" u="none" cap="none" strike="noStrike">
              <a:solidFill>
                <a:schemeClr val="dk1"/>
              </a:solidFill>
              <a:latin typeface="Roboto"/>
              <a:ea typeface="Roboto"/>
              <a:cs typeface="Roboto"/>
              <a:sym typeface="Roboto"/>
            </a:endParaRPr>
          </a:p>
          <a:p>
            <a:pPr indent="-629646" lvl="1" marL="1662768" marR="0" rtl="0" algn="l">
              <a:lnSpc>
                <a:spcPct val="150000"/>
              </a:lnSpc>
              <a:spcBef>
                <a:spcPts val="1154"/>
              </a:spcBef>
              <a:spcAft>
                <a:spcPts val="0"/>
              </a:spcAft>
              <a:buClr>
                <a:schemeClr val="dk1"/>
              </a:buClr>
              <a:buSzPts val="4000"/>
              <a:buFont typeface="Roboto"/>
              <a:buChar char="–"/>
            </a:pPr>
            <a:r>
              <a:rPr b="0" i="0" lang="en-US" sz="4000" u="none" cap="none" strike="noStrike">
                <a:solidFill>
                  <a:schemeClr val="dk1"/>
                </a:solidFill>
                <a:latin typeface="Roboto"/>
                <a:ea typeface="Roboto"/>
                <a:cs typeface="Roboto"/>
                <a:sym typeface="Roboto"/>
              </a:rPr>
              <a:t>Can benefit star join queries (like TPC-DS).</a:t>
            </a:r>
            <a:endParaRPr b="0" i="0" sz="4000" u="none" cap="none" strike="noStrike">
              <a:solidFill>
                <a:schemeClr val="dk1"/>
              </a:solidFill>
              <a:latin typeface="Roboto"/>
              <a:ea typeface="Roboto"/>
              <a:cs typeface="Roboto"/>
              <a:sym typeface="Roboto"/>
            </a:endParaRPr>
          </a:p>
          <a:p>
            <a:pPr indent="-629646" lvl="1" marL="1662768" marR="0" rtl="0" algn="l">
              <a:lnSpc>
                <a:spcPct val="150000"/>
              </a:lnSpc>
              <a:spcBef>
                <a:spcPts val="1165"/>
              </a:spcBef>
              <a:spcAft>
                <a:spcPts val="0"/>
              </a:spcAft>
              <a:buClr>
                <a:schemeClr val="dk1"/>
              </a:buClr>
              <a:buSzPts val="4000"/>
              <a:buFont typeface="Roboto"/>
              <a:buChar char="–"/>
            </a:pPr>
            <a:r>
              <a:rPr b="0" i="0" lang="en-US" sz="4000" u="none" cap="none" strike="noStrike">
                <a:solidFill>
                  <a:schemeClr val="dk1"/>
                </a:solidFill>
                <a:latin typeface="Roboto"/>
                <a:ea typeface="Roboto"/>
                <a:cs typeface="Roboto"/>
                <a:sym typeface="Roboto"/>
              </a:rPr>
              <a:t>Consider shuffle cost.</a:t>
            </a:r>
            <a:endParaRPr b="0" i="0" sz="4000" u="none" cap="none" strike="noStrike">
              <a:solidFill>
                <a:schemeClr val="dk1"/>
              </a:solidFill>
              <a:latin typeface="Roboto"/>
              <a:ea typeface="Roboto"/>
              <a:cs typeface="Roboto"/>
              <a:sym typeface="Roboto"/>
            </a:endParaRPr>
          </a:p>
          <a:p>
            <a:pPr indent="-629646" lvl="1" marL="1662768" marR="0" rtl="0" algn="l">
              <a:lnSpc>
                <a:spcPct val="150000"/>
              </a:lnSpc>
              <a:spcBef>
                <a:spcPts val="1165"/>
              </a:spcBef>
              <a:spcAft>
                <a:spcPts val="0"/>
              </a:spcAft>
              <a:buClr>
                <a:schemeClr val="dk1"/>
              </a:buClr>
              <a:buSzPts val="4000"/>
              <a:buFont typeface="Roboto"/>
              <a:buChar char="–"/>
            </a:pPr>
            <a:r>
              <a:rPr b="0" i="0" lang="en-US" sz="4000" u="none" cap="none" strike="noStrike">
                <a:solidFill>
                  <a:schemeClr val="dk1"/>
                </a:solidFill>
                <a:latin typeface="Roboto"/>
                <a:ea typeface="Roboto"/>
                <a:cs typeface="Roboto"/>
                <a:sym typeface="Roboto"/>
              </a:rPr>
              <a:t>Still under development.</a:t>
            </a:r>
            <a:endParaRPr b="0" i="0" sz="4000" u="none" cap="none" strike="noStrike">
              <a:solidFill>
                <a:schemeClr val="dk1"/>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86"/>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Explain Enhancement</a:t>
            </a:r>
            <a:endParaRPr/>
          </a:p>
        </p:txBody>
      </p:sp>
      <p:sp>
        <p:nvSpPr>
          <p:cNvPr id="1400" name="Google Shape;1400;p86"/>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401" name="Google Shape;1401;p86"/>
          <p:cNvSpPr txBox="1"/>
          <p:nvPr/>
        </p:nvSpPr>
        <p:spPr>
          <a:xfrm>
            <a:off x="1974850" y="1934746"/>
            <a:ext cx="16574714" cy="9126328"/>
          </a:xfrm>
          <a:prstGeom prst="rect">
            <a:avLst/>
          </a:prstGeom>
          <a:noFill/>
          <a:ln>
            <a:noFill/>
          </a:ln>
        </p:spPr>
        <p:txBody>
          <a:bodyPr anchorCtr="0" anchor="t" bIns="0" lIns="0" spcFirstLastPara="1" rIns="0" wrap="square" tIns="127025">
            <a:spAutoFit/>
          </a:bodyPr>
          <a:lstStyle/>
          <a:p>
            <a:pPr indent="-753900" lvl="0" marL="781822" marR="11169" rtl="0" algn="l">
              <a:lnSpc>
                <a:spcPct val="193062"/>
              </a:lnSpc>
              <a:spcBef>
                <a:spcPts val="0"/>
              </a:spcBef>
              <a:spcAft>
                <a:spcPts val="0"/>
              </a:spcAft>
              <a:buClr>
                <a:schemeClr val="dk1"/>
              </a:buClr>
              <a:buSzPts val="3200"/>
              <a:buFont typeface="Roboto"/>
              <a:buChar char="•"/>
            </a:pPr>
            <a:r>
              <a:rPr lang="en-US" sz="3200">
                <a:solidFill>
                  <a:schemeClr val="dk1"/>
                </a:solidFill>
                <a:latin typeface="Roboto"/>
                <a:ea typeface="Roboto"/>
                <a:cs typeface="Roboto"/>
                <a:sym typeface="Roboto"/>
              </a:rPr>
              <a:t>EXPLAIN STATS statement displays statistics for each operator in the optimized logical plan:</a:t>
            </a:r>
            <a:endParaRPr sz="3200">
              <a:solidFill>
                <a:schemeClr val="dk1"/>
              </a:solidFill>
              <a:latin typeface="Roboto"/>
              <a:ea typeface="Roboto"/>
              <a:cs typeface="Roboto"/>
              <a:sym typeface="Roboto"/>
            </a:endParaRPr>
          </a:p>
          <a:p>
            <a:pPr indent="0" lvl="0" marL="1033122" marR="0" rtl="0" algn="l">
              <a:spcBef>
                <a:spcPts val="495"/>
              </a:spcBef>
              <a:spcAft>
                <a:spcPts val="0"/>
              </a:spcAft>
              <a:buNone/>
            </a:pPr>
            <a:r>
              <a:rPr lang="en-US" sz="3200">
                <a:solidFill>
                  <a:schemeClr val="dk1"/>
                </a:solidFill>
                <a:latin typeface="Roboto"/>
                <a:ea typeface="Roboto"/>
                <a:cs typeface="Roboto"/>
                <a:sym typeface="Roboto"/>
              </a:rPr>
              <a:t>–	Size in bytes, row count, broadcast hint, etc.</a:t>
            </a:r>
            <a:endParaRPr sz="3200">
              <a:solidFill>
                <a:schemeClr val="dk1"/>
              </a:solidFill>
              <a:latin typeface="Roboto"/>
              <a:ea typeface="Roboto"/>
              <a:cs typeface="Roboto"/>
              <a:sym typeface="Roboto"/>
            </a:endParaRPr>
          </a:p>
          <a:p>
            <a:pPr indent="-752504" lvl="0" marL="780426" marR="0" rtl="0" algn="l">
              <a:spcBef>
                <a:spcPts val="682"/>
              </a:spcBef>
              <a:spcAft>
                <a:spcPts val="0"/>
              </a:spcAft>
              <a:buClr>
                <a:schemeClr val="dk1"/>
              </a:buClr>
              <a:buSzPts val="3200"/>
              <a:buFont typeface="Roboto"/>
              <a:buChar char="•"/>
            </a:pPr>
            <a:r>
              <a:rPr lang="en-US" sz="3200">
                <a:solidFill>
                  <a:schemeClr val="dk1"/>
                </a:solidFill>
                <a:latin typeface="Roboto"/>
                <a:ea typeface="Roboto"/>
                <a:cs typeface="Roboto"/>
                <a:sym typeface="Roboto"/>
              </a:rPr>
              <a:t>Example:</a:t>
            </a:r>
            <a:endParaRPr sz="3200">
              <a:solidFill>
                <a:schemeClr val="dk1"/>
              </a:solidFill>
              <a:latin typeface="Roboto"/>
              <a:ea typeface="Roboto"/>
              <a:cs typeface="Roboto"/>
              <a:sym typeface="Roboto"/>
            </a:endParaRPr>
          </a:p>
          <a:p>
            <a:pPr indent="-287599" lvl="1" marL="1065233" marR="0" rtl="0" algn="l">
              <a:lnSpc>
                <a:spcPct val="150000"/>
              </a:lnSpc>
              <a:spcBef>
                <a:spcPts val="3870"/>
              </a:spcBef>
              <a:spcAft>
                <a:spcPts val="0"/>
              </a:spcAft>
              <a:buClr>
                <a:schemeClr val="dk1"/>
              </a:buClr>
              <a:buSzPts val="2800"/>
              <a:buFont typeface="Roboto"/>
              <a:buChar char="&gt;"/>
            </a:pPr>
            <a:r>
              <a:rPr b="0" i="0" lang="en-US" sz="2800" u="none" cap="none" strike="noStrike">
                <a:solidFill>
                  <a:schemeClr val="dk1"/>
                </a:solidFill>
                <a:latin typeface="Roboto"/>
                <a:ea typeface="Roboto"/>
                <a:cs typeface="Roboto"/>
                <a:sym typeface="Roboto"/>
              </a:rPr>
              <a:t>EXPLAIN STATS</a:t>
            </a:r>
            <a:endParaRPr b="0" i="0" sz="2800" u="none" cap="none" strike="noStrike">
              <a:solidFill>
                <a:schemeClr val="dk1"/>
              </a:solidFill>
              <a:latin typeface="Roboto"/>
              <a:ea typeface="Roboto"/>
              <a:cs typeface="Roboto"/>
              <a:sym typeface="Roboto"/>
            </a:endParaRPr>
          </a:p>
          <a:p>
            <a:pPr indent="-287599" lvl="1" marL="1065233" marR="0" rtl="0" algn="l">
              <a:lnSpc>
                <a:spcPct val="150000"/>
              </a:lnSpc>
              <a:spcBef>
                <a:spcPts val="319"/>
              </a:spcBef>
              <a:spcAft>
                <a:spcPts val="0"/>
              </a:spcAft>
              <a:buClr>
                <a:schemeClr val="dk1"/>
              </a:buClr>
              <a:buSzPts val="2800"/>
              <a:buFont typeface="Roboto"/>
              <a:buChar char="&gt;"/>
            </a:pPr>
            <a:r>
              <a:rPr b="0" i="0" lang="en-US" sz="2800" u="none" cap="none" strike="noStrike">
                <a:solidFill>
                  <a:schemeClr val="dk1"/>
                </a:solidFill>
                <a:latin typeface="Roboto"/>
                <a:ea typeface="Roboto"/>
                <a:cs typeface="Roboto"/>
                <a:sym typeface="Roboto"/>
              </a:rPr>
              <a:t>SELECT cc_call_center_sk, cc_call_center_id, cc_rec_start_date FROM call_center;</a:t>
            </a:r>
            <a:endParaRPr b="0" i="0" sz="2800" u="none" cap="none" strike="noStrike">
              <a:solidFill>
                <a:schemeClr val="dk1"/>
              </a:solidFill>
              <a:latin typeface="Roboto"/>
              <a:ea typeface="Roboto"/>
              <a:cs typeface="Roboto"/>
              <a:sym typeface="Roboto"/>
            </a:endParaRPr>
          </a:p>
          <a:p>
            <a:pPr indent="0" lvl="0" marL="777634" marR="0" rtl="0" algn="l">
              <a:lnSpc>
                <a:spcPct val="150000"/>
              </a:lnSpc>
              <a:spcBef>
                <a:spcPts val="319"/>
              </a:spcBef>
              <a:spcAft>
                <a:spcPts val="0"/>
              </a:spcAft>
              <a:buNone/>
            </a:pPr>
            <a:r>
              <a:rPr lang="en-US" sz="2800">
                <a:solidFill>
                  <a:schemeClr val="dk1"/>
                </a:solidFill>
                <a:latin typeface="Roboto"/>
                <a:ea typeface="Roboto"/>
                <a:cs typeface="Roboto"/>
                <a:sym typeface="Roboto"/>
              </a:rPr>
              <a:t>…</a:t>
            </a:r>
            <a:endParaRPr sz="2800">
              <a:solidFill>
                <a:schemeClr val="dk1"/>
              </a:solidFill>
              <a:latin typeface="Roboto"/>
              <a:ea typeface="Roboto"/>
              <a:cs typeface="Roboto"/>
              <a:sym typeface="Roboto"/>
            </a:endParaRPr>
          </a:p>
          <a:p>
            <a:pPr indent="0" lvl="0" marL="777634" marR="0" rtl="0" algn="l">
              <a:lnSpc>
                <a:spcPct val="150000"/>
              </a:lnSpc>
              <a:spcBef>
                <a:spcPts val="319"/>
              </a:spcBef>
              <a:spcAft>
                <a:spcPts val="0"/>
              </a:spcAft>
              <a:buNone/>
            </a:pPr>
            <a:r>
              <a:rPr lang="en-US" sz="2800">
                <a:solidFill>
                  <a:schemeClr val="dk1"/>
                </a:solidFill>
                <a:latin typeface="Roboto"/>
                <a:ea typeface="Roboto"/>
                <a:cs typeface="Roboto"/>
                <a:sym typeface="Roboto"/>
              </a:rPr>
              <a:t>== Optimized Logical Plan ==</a:t>
            </a:r>
            <a:endParaRPr sz="2800">
              <a:solidFill>
                <a:schemeClr val="dk1"/>
              </a:solidFill>
              <a:latin typeface="Roboto"/>
              <a:ea typeface="Roboto"/>
              <a:cs typeface="Roboto"/>
              <a:sym typeface="Roboto"/>
            </a:endParaRPr>
          </a:p>
          <a:p>
            <a:pPr indent="-1260688" lvl="0" marL="2038322" marR="3319952" rtl="0" algn="l">
              <a:lnSpc>
                <a:spcPct val="150000"/>
              </a:lnSpc>
              <a:spcBef>
                <a:spcPts val="0"/>
              </a:spcBef>
              <a:spcAft>
                <a:spcPts val="0"/>
              </a:spcAft>
              <a:buNone/>
            </a:pPr>
            <a:r>
              <a:rPr lang="en-US" sz="2800">
                <a:solidFill>
                  <a:schemeClr val="dk1"/>
                </a:solidFill>
                <a:latin typeface="Roboto"/>
                <a:ea typeface="Roboto"/>
                <a:cs typeface="Roboto"/>
                <a:sym typeface="Roboto"/>
              </a:rPr>
              <a:t>Project [cc_call_center_sk#5127, cc_call_center_id#5128, cc_rec_start_date#5129], </a:t>
            </a:r>
            <a:r>
              <a:rPr lang="en-US" sz="2800">
                <a:solidFill>
                  <a:srgbClr val="FF0000"/>
                </a:solidFill>
                <a:latin typeface="Roboto"/>
                <a:ea typeface="Roboto"/>
                <a:cs typeface="Roboto"/>
                <a:sym typeface="Roboto"/>
              </a:rPr>
              <a:t>Statistics(sizeInBytes=352.0 B, rowCount=8, isBroadcastable=false)</a:t>
            </a:r>
            <a:endParaRPr sz="2800">
              <a:solidFill>
                <a:schemeClr val="dk1"/>
              </a:solidFill>
              <a:latin typeface="Roboto"/>
              <a:ea typeface="Roboto"/>
              <a:cs typeface="Roboto"/>
              <a:sym typeface="Roboto"/>
            </a:endParaRPr>
          </a:p>
          <a:p>
            <a:pPr indent="0" lvl="0" marL="777634" marR="0" rtl="0" algn="l">
              <a:lnSpc>
                <a:spcPct val="150000"/>
              </a:lnSpc>
              <a:spcBef>
                <a:spcPts val="319"/>
              </a:spcBef>
              <a:spcAft>
                <a:spcPts val="0"/>
              </a:spcAft>
              <a:buNone/>
            </a:pPr>
            <a:r>
              <a:rPr lang="en-US" sz="2800">
                <a:solidFill>
                  <a:schemeClr val="dk1"/>
                </a:solidFill>
                <a:latin typeface="Roboto"/>
                <a:ea typeface="Roboto"/>
                <a:cs typeface="Roboto"/>
                <a:sym typeface="Roboto"/>
              </a:rPr>
              <a:t>+- Relation[…fields] parquet, </a:t>
            </a:r>
            <a:r>
              <a:rPr lang="en-US" sz="2800">
                <a:solidFill>
                  <a:srgbClr val="FF0000"/>
                </a:solidFill>
                <a:latin typeface="Roboto"/>
                <a:ea typeface="Roboto"/>
                <a:cs typeface="Roboto"/>
                <a:sym typeface="Roboto"/>
              </a:rPr>
              <a:t>Statistics(sizeInBytes=15.8 KB, rowCount=8, isBroadcastable=false)</a:t>
            </a:r>
            <a:endParaRPr sz="2800">
              <a:solidFill>
                <a:schemeClr val="dk1"/>
              </a:solidFill>
              <a:latin typeface="Roboto"/>
              <a:ea typeface="Roboto"/>
              <a:cs typeface="Roboto"/>
              <a:sym typeface="Roboto"/>
            </a:endParaRPr>
          </a:p>
          <a:p>
            <a:pPr indent="0" lvl="0" marL="777634" marR="0" rtl="0" algn="l">
              <a:spcBef>
                <a:spcPts val="319"/>
              </a:spcBef>
              <a:spcAft>
                <a:spcPts val="0"/>
              </a:spcAft>
              <a:buNone/>
            </a:pPr>
            <a:r>
              <a:rPr lang="en-US" sz="2638">
                <a:solidFill>
                  <a:schemeClr val="dk1"/>
                </a:solidFill>
                <a:latin typeface="Arial"/>
                <a:ea typeface="Arial"/>
                <a:cs typeface="Arial"/>
                <a:sym typeface="Arial"/>
              </a:rPr>
              <a:t>…</a:t>
            </a:r>
            <a:endParaRPr sz="2638">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87"/>
          <p:cNvSpPr txBox="1"/>
          <p:nvPr>
            <p:ph type="title"/>
          </p:nvPr>
        </p:nvSpPr>
        <p:spPr>
          <a:xfrm>
            <a:off x="-12565" y="318762"/>
            <a:ext cx="20129230" cy="781092"/>
          </a:xfrm>
          <a:prstGeom prst="rect">
            <a:avLst/>
          </a:prstGeom>
          <a:noFill/>
          <a:ln>
            <a:noFill/>
          </a:ln>
        </p:spPr>
        <p:txBody>
          <a:bodyPr anchorCtr="0" anchor="ctr" bIns="0" lIns="0" spcFirstLastPara="1" rIns="0" wrap="square" tIns="29300">
            <a:spAutoFit/>
          </a:bodyPr>
          <a:lstStyle/>
          <a:p>
            <a:pPr indent="0" lvl="0" marL="16579" marR="6980" rtl="0" algn="ctr">
              <a:lnSpc>
                <a:spcPct val="100000"/>
              </a:lnSpc>
              <a:spcBef>
                <a:spcPts val="137"/>
              </a:spcBef>
              <a:spcAft>
                <a:spcPts val="0"/>
              </a:spcAft>
              <a:buClr>
                <a:srgbClr val="3F3F3F"/>
              </a:buClr>
              <a:buSzPts val="4400"/>
              <a:buNone/>
            </a:pPr>
            <a:r>
              <a:rPr lang="en-US" sz="4800">
                <a:latin typeface="Roboto"/>
                <a:ea typeface="Roboto"/>
                <a:cs typeface="Roboto"/>
                <a:sym typeface="Roboto"/>
              </a:rPr>
              <a:t>Preliminary Performance Test</a:t>
            </a:r>
            <a:endParaRPr/>
          </a:p>
        </p:txBody>
      </p:sp>
      <p:sp>
        <p:nvSpPr>
          <p:cNvPr id="1407" name="Google Shape;1407;p87"/>
          <p:cNvSpPr txBox="1"/>
          <p:nvPr>
            <p:ph idx="12" type="sldNum"/>
          </p:nvPr>
        </p:nvSpPr>
        <p:spPr>
          <a:xfrm>
            <a:off x="10158413" y="23526750"/>
            <a:ext cx="9945687" cy="365125"/>
          </a:xfrm>
          <a:prstGeom prst="rect">
            <a:avLst/>
          </a:prstGeom>
          <a:noFill/>
          <a:ln>
            <a:noFill/>
          </a:ln>
        </p:spPr>
        <p:txBody>
          <a:bodyPr anchorCtr="0" anchor="ctr" bIns="0" lIns="0" spcFirstLastPara="1" rIns="0" wrap="square" tIns="0">
            <a:spAutoFit/>
          </a:bodyPr>
          <a:lstStyle/>
          <a:p>
            <a:pPr indent="0" lvl="0" marL="27922" marR="0" rtl="0" algn="l">
              <a:lnSpc>
                <a:spcPct val="174055"/>
              </a:lnSpc>
              <a:spcBef>
                <a:spcPts val="0"/>
              </a:spcBef>
              <a:spcAft>
                <a:spcPts val="0"/>
              </a:spcAft>
              <a:buNone/>
            </a:pPr>
            <a:r>
              <a:rPr lang="en-US" sz="1800">
                <a:solidFill>
                  <a:schemeClr val="dk1"/>
                </a:solidFill>
                <a:latin typeface="Open Sans"/>
                <a:ea typeface="Open Sans"/>
                <a:cs typeface="Open Sans"/>
                <a:sym typeface="Open Sans"/>
              </a:rPr>
              <a:t>Page </a:t>
            </a:r>
            <a:fld id="{00000000-1234-1234-1234-123412341234}" type="slidenum">
              <a:rPr lang="en-US" sz="1800">
                <a:solidFill>
                  <a:schemeClr val="dk1"/>
                </a:solidFill>
                <a:latin typeface="Open Sans"/>
                <a:ea typeface="Open Sans"/>
                <a:cs typeface="Open Sans"/>
                <a:sym typeface="Open Sans"/>
              </a:rPr>
              <a:t>‹#›</a:t>
            </a:fld>
            <a:endParaRPr sz="1800">
              <a:solidFill>
                <a:schemeClr val="dk1"/>
              </a:solidFill>
              <a:latin typeface="Open Sans"/>
              <a:ea typeface="Open Sans"/>
              <a:cs typeface="Open Sans"/>
              <a:sym typeface="Open Sans"/>
            </a:endParaRPr>
          </a:p>
        </p:txBody>
      </p:sp>
      <p:sp>
        <p:nvSpPr>
          <p:cNvPr id="1408" name="Google Shape;1408;p87"/>
          <p:cNvSpPr txBox="1"/>
          <p:nvPr/>
        </p:nvSpPr>
        <p:spPr>
          <a:xfrm>
            <a:off x="1622547" y="1244066"/>
            <a:ext cx="17071732" cy="9592351"/>
          </a:xfrm>
          <a:prstGeom prst="rect">
            <a:avLst/>
          </a:prstGeom>
          <a:noFill/>
          <a:ln>
            <a:noFill/>
          </a:ln>
        </p:spPr>
        <p:txBody>
          <a:bodyPr anchorCtr="0" anchor="t" bIns="0" lIns="0" spcFirstLastPara="1" rIns="0" wrap="square" tIns="27900">
            <a:spAutoFit/>
          </a:bodyPr>
          <a:lstStyle/>
          <a:p>
            <a:pPr indent="-752504" lvl="0" marL="780426" marR="0" rtl="0" algn="l">
              <a:lnSpc>
                <a:spcPct val="150000"/>
              </a:lnSpc>
              <a:spcBef>
                <a:spcPts val="0"/>
              </a:spcBef>
              <a:spcAft>
                <a:spcPts val="0"/>
              </a:spcAft>
              <a:buClr>
                <a:schemeClr val="dk1"/>
              </a:buClr>
              <a:buSzPts val="3200"/>
              <a:buFont typeface="Roboto"/>
              <a:buChar char="•"/>
            </a:pPr>
            <a:r>
              <a:rPr lang="en-US" sz="3200">
                <a:solidFill>
                  <a:schemeClr val="dk1"/>
                </a:solidFill>
                <a:latin typeface="Roboto"/>
                <a:ea typeface="Roboto"/>
                <a:cs typeface="Roboto"/>
                <a:sym typeface="Roboto"/>
              </a:rPr>
              <a:t>Setup:</a:t>
            </a:r>
            <a:endParaRPr sz="3200">
              <a:solidFill>
                <a:schemeClr val="dk1"/>
              </a:solidFill>
              <a:latin typeface="Roboto"/>
              <a:ea typeface="Roboto"/>
              <a:cs typeface="Roboto"/>
              <a:sym typeface="Roboto"/>
            </a:endParaRPr>
          </a:p>
          <a:p>
            <a:pPr indent="0" lvl="0" marL="1033122" marR="0" rtl="0" algn="l">
              <a:lnSpc>
                <a:spcPct val="150000"/>
              </a:lnSpc>
              <a:spcBef>
                <a:spcPts val="11"/>
              </a:spcBef>
              <a:spcAft>
                <a:spcPts val="0"/>
              </a:spcAft>
              <a:buNone/>
            </a:pPr>
            <a:r>
              <a:rPr lang="en-US" sz="3200">
                <a:solidFill>
                  <a:schemeClr val="dk1"/>
                </a:solidFill>
                <a:latin typeface="Roboto"/>
                <a:ea typeface="Roboto"/>
                <a:cs typeface="Roboto"/>
                <a:sym typeface="Roboto"/>
              </a:rPr>
              <a:t>−	TPC-DS size at 2 TB (scale factor 2000)</a:t>
            </a:r>
            <a:endParaRPr sz="3200">
              <a:solidFill>
                <a:schemeClr val="dk1"/>
              </a:solidFill>
              <a:latin typeface="Roboto"/>
              <a:ea typeface="Roboto"/>
              <a:cs typeface="Roboto"/>
              <a:sym typeface="Roboto"/>
            </a:endParaRPr>
          </a:p>
          <a:p>
            <a:pPr indent="0" lvl="0" marL="1033122" marR="0" rtl="0" algn="l">
              <a:lnSpc>
                <a:spcPct val="150000"/>
              </a:lnSpc>
              <a:spcBef>
                <a:spcPts val="0"/>
              </a:spcBef>
              <a:spcAft>
                <a:spcPts val="0"/>
              </a:spcAft>
              <a:buNone/>
            </a:pPr>
            <a:r>
              <a:rPr lang="en-US" sz="3200">
                <a:solidFill>
                  <a:schemeClr val="dk1"/>
                </a:solidFill>
                <a:latin typeface="Roboto"/>
                <a:ea typeface="Roboto"/>
                <a:cs typeface="Roboto"/>
                <a:sym typeface="Roboto"/>
              </a:rPr>
              <a:t>−	4 node cluster (40 cores, 380GB mem each)</a:t>
            </a:r>
            <a:endParaRPr sz="3200">
              <a:solidFill>
                <a:schemeClr val="dk1"/>
              </a:solidFill>
              <a:latin typeface="Roboto"/>
              <a:ea typeface="Roboto"/>
              <a:cs typeface="Roboto"/>
              <a:sym typeface="Roboto"/>
            </a:endParaRPr>
          </a:p>
          <a:p>
            <a:pPr indent="0" lvl="0" marL="1033122" marR="0" rtl="0" algn="l">
              <a:lnSpc>
                <a:spcPct val="150000"/>
              </a:lnSpc>
              <a:spcBef>
                <a:spcPts val="11"/>
              </a:spcBef>
              <a:spcAft>
                <a:spcPts val="0"/>
              </a:spcAft>
              <a:buNone/>
            </a:pPr>
            <a:r>
              <a:rPr lang="en-US" sz="3200">
                <a:solidFill>
                  <a:schemeClr val="dk1"/>
                </a:solidFill>
                <a:latin typeface="Roboto"/>
                <a:ea typeface="Roboto"/>
                <a:cs typeface="Roboto"/>
                <a:sym typeface="Roboto"/>
              </a:rPr>
              <a:t>−	Latest Spark development code</a:t>
            </a:r>
            <a:endParaRPr sz="3200">
              <a:solidFill>
                <a:schemeClr val="dk1"/>
              </a:solidFill>
              <a:latin typeface="Roboto"/>
              <a:ea typeface="Roboto"/>
              <a:cs typeface="Roboto"/>
              <a:sym typeface="Roboto"/>
            </a:endParaRPr>
          </a:p>
          <a:p>
            <a:pPr indent="0" lvl="0" marL="0" marR="0" rtl="0" algn="l">
              <a:lnSpc>
                <a:spcPct val="150000"/>
              </a:lnSpc>
              <a:spcBef>
                <a:spcPts val="682"/>
              </a:spcBef>
              <a:spcAft>
                <a:spcPts val="0"/>
              </a:spcAft>
              <a:buNone/>
            </a:pPr>
            <a:r>
              <a:t/>
            </a:r>
            <a:endParaRPr sz="3200">
              <a:solidFill>
                <a:schemeClr val="dk1"/>
              </a:solidFill>
              <a:latin typeface="Roboto"/>
              <a:ea typeface="Roboto"/>
              <a:cs typeface="Roboto"/>
              <a:sym typeface="Roboto"/>
            </a:endParaRPr>
          </a:p>
          <a:p>
            <a:pPr indent="-752504" lvl="0" marL="780426" marR="0" rtl="0" algn="l">
              <a:lnSpc>
                <a:spcPct val="150000"/>
              </a:lnSpc>
              <a:spcBef>
                <a:spcPts val="0"/>
              </a:spcBef>
              <a:spcAft>
                <a:spcPts val="0"/>
              </a:spcAft>
              <a:buClr>
                <a:schemeClr val="dk1"/>
              </a:buClr>
              <a:buSzPts val="3200"/>
              <a:buFont typeface="Roboto"/>
              <a:buChar char="•"/>
            </a:pPr>
            <a:r>
              <a:rPr lang="en-US" sz="3200">
                <a:solidFill>
                  <a:schemeClr val="dk1"/>
                </a:solidFill>
                <a:latin typeface="Roboto"/>
                <a:ea typeface="Roboto"/>
                <a:cs typeface="Roboto"/>
                <a:sym typeface="Roboto"/>
              </a:rPr>
              <a:t>Statistics collection</a:t>
            </a:r>
            <a:endParaRPr sz="3200">
              <a:solidFill>
                <a:schemeClr val="dk1"/>
              </a:solidFill>
              <a:latin typeface="Roboto"/>
              <a:ea typeface="Roboto"/>
              <a:cs typeface="Roboto"/>
              <a:sym typeface="Roboto"/>
            </a:endParaRPr>
          </a:p>
          <a:p>
            <a:pPr indent="0" lvl="0" marL="1033122" marR="0" rtl="0" algn="l">
              <a:lnSpc>
                <a:spcPct val="150000"/>
              </a:lnSpc>
              <a:spcBef>
                <a:spcPts val="22"/>
              </a:spcBef>
              <a:spcAft>
                <a:spcPts val="0"/>
              </a:spcAft>
              <a:buNone/>
            </a:pPr>
            <a:r>
              <a:rPr lang="en-US" sz="3200">
                <a:solidFill>
                  <a:schemeClr val="dk1"/>
                </a:solidFill>
                <a:latin typeface="Roboto"/>
                <a:ea typeface="Roboto"/>
                <a:cs typeface="Roboto"/>
                <a:sym typeface="Roboto"/>
              </a:rPr>
              <a:t>–	A total of 24 tables and 425 columns</a:t>
            </a:r>
            <a:endParaRPr sz="3200">
              <a:solidFill>
                <a:schemeClr val="dk1"/>
              </a:solidFill>
              <a:latin typeface="Roboto"/>
              <a:ea typeface="Roboto"/>
              <a:cs typeface="Roboto"/>
              <a:sym typeface="Roboto"/>
            </a:endParaRPr>
          </a:p>
          <a:p>
            <a:pPr indent="-752504" lvl="0" marL="780426" marR="0" rtl="0" algn="l">
              <a:lnSpc>
                <a:spcPct val="150000"/>
              </a:lnSpc>
              <a:spcBef>
                <a:spcPts val="3957"/>
              </a:spcBef>
              <a:spcAft>
                <a:spcPts val="0"/>
              </a:spcAft>
              <a:buClr>
                <a:schemeClr val="dk1"/>
              </a:buClr>
              <a:buSzPts val="3200"/>
              <a:buFont typeface="Noto Sans Symbols"/>
              <a:buChar char="⮚"/>
            </a:pPr>
            <a:r>
              <a:rPr lang="en-US" sz="3200">
                <a:solidFill>
                  <a:schemeClr val="dk1"/>
                </a:solidFill>
                <a:latin typeface="Roboto"/>
                <a:ea typeface="Roboto"/>
                <a:cs typeface="Roboto"/>
                <a:sym typeface="Roboto"/>
              </a:rPr>
              <a:t>Take 24 minutes to collect statistics for </a:t>
            </a:r>
            <a:r>
              <a:rPr i="1" lang="en-US" sz="3200">
                <a:solidFill>
                  <a:schemeClr val="dk1"/>
                </a:solidFill>
                <a:latin typeface="Roboto"/>
                <a:ea typeface="Roboto"/>
                <a:cs typeface="Roboto"/>
                <a:sym typeface="Roboto"/>
              </a:rPr>
              <a:t>all </a:t>
            </a:r>
            <a:r>
              <a:rPr lang="en-US" sz="3200">
                <a:solidFill>
                  <a:schemeClr val="dk1"/>
                </a:solidFill>
                <a:latin typeface="Roboto"/>
                <a:ea typeface="Roboto"/>
                <a:cs typeface="Roboto"/>
                <a:sym typeface="Roboto"/>
              </a:rPr>
              <a:t>tables and </a:t>
            </a:r>
            <a:r>
              <a:rPr b="1" i="1" lang="en-US" sz="3200">
                <a:solidFill>
                  <a:schemeClr val="dk1"/>
                </a:solidFill>
                <a:latin typeface="Roboto"/>
                <a:ea typeface="Roboto"/>
                <a:cs typeface="Roboto"/>
                <a:sym typeface="Roboto"/>
              </a:rPr>
              <a:t>all </a:t>
            </a:r>
            <a:r>
              <a:rPr lang="en-US" sz="3200">
                <a:solidFill>
                  <a:schemeClr val="dk1"/>
                </a:solidFill>
                <a:latin typeface="Roboto"/>
                <a:ea typeface="Roboto"/>
                <a:cs typeface="Roboto"/>
                <a:sym typeface="Roboto"/>
              </a:rPr>
              <a:t>columns.</a:t>
            </a:r>
            <a:endParaRPr sz="3200">
              <a:solidFill>
                <a:schemeClr val="dk1"/>
              </a:solidFill>
              <a:latin typeface="Roboto"/>
              <a:ea typeface="Roboto"/>
              <a:cs typeface="Roboto"/>
              <a:sym typeface="Roboto"/>
            </a:endParaRPr>
          </a:p>
          <a:p>
            <a:pPr indent="-631042" lvl="1" marL="1662768" marR="675718" rtl="0" algn="l">
              <a:lnSpc>
                <a:spcPct val="150000"/>
              </a:lnSpc>
              <a:spcBef>
                <a:spcPts val="715"/>
              </a:spcBef>
              <a:spcAft>
                <a:spcPts val="0"/>
              </a:spcAft>
              <a:buClr>
                <a:schemeClr val="dk1"/>
              </a:buClr>
              <a:buSzPts val="3200"/>
              <a:buFont typeface="Roboto"/>
              <a:buChar char="–"/>
            </a:pPr>
            <a:r>
              <a:rPr b="0" i="0" lang="en-US" sz="3200" u="none" cap="none" strike="noStrike">
                <a:solidFill>
                  <a:schemeClr val="dk1"/>
                </a:solidFill>
                <a:latin typeface="Roboto"/>
                <a:ea typeface="Roboto"/>
                <a:cs typeface="Roboto"/>
                <a:sym typeface="Roboto"/>
              </a:rPr>
              <a:t>Fast because all statistics are computed by integrating with Spark’s built-in aggregate functions.</a:t>
            </a:r>
            <a:endParaRPr b="0" i="0" sz="3200" u="none" cap="none" strike="noStrike">
              <a:solidFill>
                <a:schemeClr val="dk1"/>
              </a:solidFill>
              <a:latin typeface="Roboto"/>
              <a:ea typeface="Roboto"/>
              <a:cs typeface="Roboto"/>
              <a:sym typeface="Roboto"/>
            </a:endParaRPr>
          </a:p>
          <a:p>
            <a:pPr indent="-631042" lvl="1" marL="1662768" marR="11169" rtl="0" algn="l">
              <a:lnSpc>
                <a:spcPct val="150000"/>
              </a:lnSpc>
              <a:spcBef>
                <a:spcPts val="748"/>
              </a:spcBef>
              <a:spcAft>
                <a:spcPts val="0"/>
              </a:spcAft>
              <a:buClr>
                <a:schemeClr val="dk1"/>
              </a:buClr>
              <a:buSzPts val="3200"/>
              <a:buFont typeface="Roboto"/>
              <a:buChar char="–"/>
            </a:pPr>
            <a:r>
              <a:rPr b="0" i="0" lang="en-US" sz="3200" u="none" cap="none" strike="noStrike">
                <a:solidFill>
                  <a:schemeClr val="dk1"/>
                </a:solidFill>
                <a:latin typeface="Roboto"/>
                <a:ea typeface="Roboto"/>
                <a:cs typeface="Roboto"/>
                <a:sym typeface="Roboto"/>
              </a:rPr>
              <a:t>Should take much less time if we collect statistics for columns used in predicate, join, and group-by only.</a:t>
            </a:r>
            <a:endParaRPr b="0" i="0" sz="3200" u="none" cap="none" strike="noStrike">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9"/>
          <p:cNvSpPr txBox="1"/>
          <p:nvPr>
            <p:ph type="title"/>
          </p:nvPr>
        </p:nvSpPr>
        <p:spPr>
          <a:xfrm>
            <a:off x="-12565" y="327152"/>
            <a:ext cx="20129230" cy="764312"/>
          </a:xfrm>
          <a:prstGeom prst="rect">
            <a:avLst/>
          </a:prstGeom>
          <a:noFill/>
          <a:ln>
            <a:noFill/>
          </a:ln>
        </p:spPr>
        <p:txBody>
          <a:bodyPr anchorCtr="0" anchor="ctr" bIns="0" lIns="0" spcFirstLastPara="1" rIns="0" wrap="square" tIns="12700">
            <a:spAutoFit/>
          </a:bodyPr>
          <a:lstStyle/>
          <a:p>
            <a:pPr indent="0" lvl="0" marL="3345179" rtl="0" algn="l">
              <a:lnSpc>
                <a:spcPct val="100000"/>
              </a:lnSpc>
              <a:spcBef>
                <a:spcPts val="100"/>
              </a:spcBef>
              <a:spcAft>
                <a:spcPts val="0"/>
              </a:spcAft>
              <a:buClr>
                <a:srgbClr val="3F3F3F"/>
              </a:buClr>
              <a:buSzPts val="4400"/>
              <a:buNone/>
            </a:pPr>
            <a:r>
              <a:rPr lang="en-US" sz="4800">
                <a:latin typeface="Roboto"/>
                <a:ea typeface="Roboto"/>
                <a:cs typeface="Roboto"/>
                <a:sym typeface="Roboto"/>
              </a:rPr>
              <a:t>Serialization</a:t>
            </a:r>
            <a:endParaRPr/>
          </a:p>
        </p:txBody>
      </p:sp>
      <p:pic>
        <p:nvPicPr>
          <p:cNvPr id="347" name="Google Shape;347;p9"/>
          <p:cNvPicPr preferRelativeResize="0"/>
          <p:nvPr/>
        </p:nvPicPr>
        <p:blipFill rotWithShape="1">
          <a:blip r:embed="rId3">
            <a:alphaModFix/>
          </a:blip>
          <a:srcRect b="0" l="0" r="0" t="0"/>
          <a:stretch/>
        </p:blipFill>
        <p:spPr>
          <a:xfrm>
            <a:off x="1842051" y="2408247"/>
            <a:ext cx="13823341" cy="4871352"/>
          </a:xfrm>
          <a:prstGeom prst="rect">
            <a:avLst/>
          </a:prstGeom>
          <a:noFill/>
          <a:ln>
            <a:noFill/>
          </a:ln>
        </p:spPr>
      </p:pic>
      <p:sp>
        <p:nvSpPr>
          <p:cNvPr id="348" name="Google Shape;348;p9"/>
          <p:cNvSpPr txBox="1"/>
          <p:nvPr/>
        </p:nvSpPr>
        <p:spPr>
          <a:xfrm>
            <a:off x="1842051" y="7856220"/>
            <a:ext cx="16668199" cy="2750753"/>
          </a:xfrm>
          <a:prstGeom prst="rect">
            <a:avLst/>
          </a:prstGeom>
          <a:solidFill>
            <a:srgbClr val="D6D6D6"/>
          </a:solidFill>
          <a:ln>
            <a:noFill/>
          </a:ln>
        </p:spPr>
        <p:txBody>
          <a:bodyPr anchorCtr="0" anchor="t" bIns="0" lIns="0" spcFirstLastPara="1" rIns="0" wrap="square" tIns="57150">
            <a:spAutoFit/>
          </a:bodyPr>
          <a:lstStyle/>
          <a:p>
            <a:pPr indent="0" lvl="0" marL="70485" marR="0" rtl="0" algn="l">
              <a:lnSpc>
                <a:spcPct val="150000"/>
              </a:lnSpc>
              <a:spcBef>
                <a:spcPts val="0"/>
              </a:spcBef>
              <a:spcAft>
                <a:spcPts val="0"/>
              </a:spcAft>
              <a:buNone/>
            </a:pPr>
            <a:r>
              <a:rPr lang="en-US" sz="2800">
                <a:solidFill>
                  <a:srgbClr val="050A19"/>
                </a:solidFill>
                <a:latin typeface="Roboto"/>
                <a:ea typeface="Roboto"/>
                <a:cs typeface="Roboto"/>
                <a:sym typeface="Roboto"/>
              </a:rPr>
              <a:t>From the above diagram it is clear that serialization is needed when we write data in some storage.</a:t>
            </a:r>
            <a:endParaRPr sz="2800">
              <a:solidFill>
                <a:schemeClr val="dk1"/>
              </a:solidFill>
              <a:latin typeface="Roboto"/>
              <a:ea typeface="Roboto"/>
              <a:cs typeface="Roboto"/>
              <a:sym typeface="Roboto"/>
            </a:endParaRPr>
          </a:p>
          <a:p>
            <a:pPr indent="0" lvl="0" marL="70485" marR="0" rtl="0" algn="l">
              <a:lnSpc>
                <a:spcPct val="150000"/>
              </a:lnSpc>
              <a:spcBef>
                <a:spcPts val="1425"/>
              </a:spcBef>
              <a:spcAft>
                <a:spcPts val="0"/>
              </a:spcAft>
              <a:buNone/>
            </a:pPr>
            <a:r>
              <a:rPr lang="en-US" sz="2800">
                <a:solidFill>
                  <a:srgbClr val="050A19"/>
                </a:solidFill>
                <a:latin typeface="Roboto"/>
                <a:ea typeface="Roboto"/>
                <a:cs typeface="Roboto"/>
                <a:sym typeface="Roboto"/>
              </a:rPr>
              <a:t>De-Serialization is needed when we need to read from the some source.</a:t>
            </a:r>
            <a:endParaRPr sz="2800">
              <a:solidFill>
                <a:schemeClr val="dk1"/>
              </a:solidFill>
              <a:latin typeface="Roboto"/>
              <a:ea typeface="Roboto"/>
              <a:cs typeface="Roboto"/>
              <a:sym typeface="Roboto"/>
            </a:endParaRPr>
          </a:p>
          <a:p>
            <a:pPr indent="0" lvl="0" marL="70485" marR="411480" rtl="0" algn="l">
              <a:lnSpc>
                <a:spcPct val="150000"/>
              </a:lnSpc>
              <a:spcBef>
                <a:spcPts val="0"/>
              </a:spcBef>
              <a:spcAft>
                <a:spcPts val="0"/>
              </a:spcAft>
              <a:buNone/>
            </a:pPr>
            <a:r>
              <a:rPr lang="en-US" sz="2800">
                <a:solidFill>
                  <a:srgbClr val="050A19"/>
                </a:solidFill>
                <a:latin typeface="Roboto"/>
                <a:ea typeface="Roboto"/>
                <a:cs typeface="Roboto"/>
                <a:sym typeface="Roboto"/>
              </a:rPr>
              <a:t>In Spark ecosystem we always have to deal with both of them while cache, broadcast, shuﬄing etc. Hence it becomes very important to optimize the serialization process.</a:t>
            </a:r>
            <a:endParaRPr sz="28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2023_LVC">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2024-09-18T18:05:23Z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